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4"/>
  </p:sldMasterIdLst>
  <p:notesMasterIdLst>
    <p:notesMasterId r:id="rId17"/>
  </p:notesMasterIdLst>
  <p:handoutMasterIdLst>
    <p:handoutMasterId r:id="rId18"/>
  </p:handoutMasterIdLst>
  <p:sldIdLst>
    <p:sldId id="3363" r:id="rId5"/>
    <p:sldId id="3840" r:id="rId6"/>
    <p:sldId id="3830" r:id="rId7"/>
    <p:sldId id="3832" r:id="rId8"/>
    <p:sldId id="3824" r:id="rId9"/>
    <p:sldId id="3825" r:id="rId10"/>
    <p:sldId id="3834" r:id="rId11"/>
    <p:sldId id="3826" r:id="rId12"/>
    <p:sldId id="3841" r:id="rId13"/>
    <p:sldId id="3835" r:id="rId14"/>
    <p:sldId id="3836" r:id="rId15"/>
    <p:sldId id="3838" r:id="rId16"/>
  </p:sldIdLst>
  <p:sldSz cx="9906000" cy="6858000" type="A4"/>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40">
          <p15:clr>
            <a:srgbClr val="A4A3A4"/>
          </p15:clr>
        </p15:guide>
        <p15:guide id="2" orient="horz" pos="981" userDrawn="1">
          <p15:clr>
            <a:srgbClr val="A4A3A4"/>
          </p15:clr>
        </p15:guide>
        <p15:guide id="3" orient="horz" pos="1298" userDrawn="1">
          <p15:clr>
            <a:srgbClr val="A4A3A4"/>
          </p15:clr>
        </p15:guide>
        <p15:guide id="4" pos="243">
          <p15:clr>
            <a:srgbClr val="A4A3A4"/>
          </p15:clr>
        </p15:guide>
        <p15:guide id="5" pos="6006">
          <p15:clr>
            <a:srgbClr val="A4A3A4"/>
          </p15:clr>
        </p15:guide>
        <p15:guide id="6" pos="3120">
          <p15:clr>
            <a:srgbClr val="A4A3A4"/>
          </p15:clr>
        </p15:guide>
        <p15:guide id="7" pos="1714">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5E3205-666E-DD81-7785-5CEF45E2FA63}" name="佐藤 弘康" initials="弘佐" userId="S::hiro-satou@hifukita.onmicrosoft.com::531561c3-a320-4914-834a-1372478c04e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273"/>
    <a:srgbClr val="033273"/>
    <a:srgbClr val="CD0032"/>
    <a:srgbClr val="E5E5E5"/>
    <a:srgbClr val="B3B3B3"/>
    <a:srgbClr val="404040"/>
    <a:srgbClr val="384B65"/>
    <a:srgbClr val="67BB6E"/>
    <a:srgbClr val="BFBFBF"/>
    <a:srgbClr val="4165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3A14DB-C43D-2F4C-B11F-3CE43C6699F7}" v="4" dt="2026-01-13T07:43:03.09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31"/>
    <p:restoredTop sz="94719"/>
  </p:normalViewPr>
  <p:slideViewPr>
    <p:cSldViewPr snapToGrid="0">
      <p:cViewPr varScale="1">
        <p:scale>
          <a:sx n="152" d="100"/>
          <a:sy n="152" d="100"/>
        </p:scale>
        <p:origin x="2160" y="168"/>
      </p:cViewPr>
      <p:guideLst>
        <p:guide orient="horz" pos="3940"/>
        <p:guide orient="horz" pos="981"/>
        <p:guide orient="horz" pos="1298"/>
        <p:guide pos="243"/>
        <p:guide pos="6006"/>
        <p:guide pos="3120"/>
        <p:guide pos="171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subara Tomoaki" userId="ef143bb3-7e06-476c-90cc-89a444f71210" providerId="ADAL" clId="{A544731A-1D18-58F3-B398-43D663FCF7AC}"/>
    <pc:docChg chg="custSel modSld">
      <pc:chgData name="Matsubara Tomoaki" userId="ef143bb3-7e06-476c-90cc-89a444f71210" providerId="ADAL" clId="{A544731A-1D18-58F3-B398-43D663FCF7AC}" dt="2026-01-13T07:43:39.130" v="143" actId="1076"/>
      <pc:docMkLst>
        <pc:docMk/>
      </pc:docMkLst>
      <pc:sldChg chg="modSp mod">
        <pc:chgData name="Matsubara Tomoaki" userId="ef143bb3-7e06-476c-90cc-89a444f71210" providerId="ADAL" clId="{A544731A-1D18-58F3-B398-43D663FCF7AC}" dt="2026-01-13T07:40:41.444" v="4" actId="20577"/>
        <pc:sldMkLst>
          <pc:docMk/>
          <pc:sldMk cId="2786006368" sldId="3825"/>
        </pc:sldMkLst>
        <pc:spChg chg="mod">
          <ac:chgData name="Matsubara Tomoaki" userId="ef143bb3-7e06-476c-90cc-89a444f71210" providerId="ADAL" clId="{A544731A-1D18-58F3-B398-43D663FCF7AC}" dt="2026-01-13T07:40:41.444" v="4" actId="20577"/>
          <ac:spMkLst>
            <pc:docMk/>
            <pc:sldMk cId="2786006368" sldId="3825"/>
            <ac:spMk id="34" creationId="{6B4FAF87-A413-3457-8B2B-8874F9090DAD}"/>
          </ac:spMkLst>
        </pc:spChg>
      </pc:sldChg>
      <pc:sldChg chg="addSp delSp modSp mod">
        <pc:chgData name="Matsubara Tomoaki" userId="ef143bb3-7e06-476c-90cc-89a444f71210" providerId="ADAL" clId="{A544731A-1D18-58F3-B398-43D663FCF7AC}" dt="2026-01-13T07:43:39.130" v="143" actId="1076"/>
        <pc:sldMkLst>
          <pc:docMk/>
          <pc:sldMk cId="2505415819" sldId="3834"/>
        </pc:sldMkLst>
        <pc:spChg chg="mod">
          <ac:chgData name="Matsubara Tomoaki" userId="ef143bb3-7e06-476c-90cc-89a444f71210" providerId="ADAL" clId="{A544731A-1D18-58F3-B398-43D663FCF7AC}" dt="2026-01-13T07:43:34.745" v="140" actId="20577"/>
          <ac:spMkLst>
            <pc:docMk/>
            <pc:sldMk cId="2505415819" sldId="3834"/>
            <ac:spMk id="11" creationId="{8DEF5C3C-9906-7043-0917-4505D0A3EC78}"/>
          </ac:spMkLst>
        </pc:spChg>
        <pc:picChg chg="add mod">
          <ac:chgData name="Matsubara Tomoaki" userId="ef143bb3-7e06-476c-90cc-89a444f71210" providerId="ADAL" clId="{A544731A-1D18-58F3-B398-43D663FCF7AC}" dt="2026-01-13T07:43:39.130" v="143" actId="1076"/>
          <ac:picMkLst>
            <pc:docMk/>
            <pc:sldMk cId="2505415819" sldId="3834"/>
            <ac:picMk id="3" creationId="{5EA1D96D-E3C5-FA21-113B-F8763783532A}"/>
          </ac:picMkLst>
        </pc:picChg>
        <pc:picChg chg="del mod">
          <ac:chgData name="Matsubara Tomoaki" userId="ef143bb3-7e06-476c-90cc-89a444f71210" providerId="ADAL" clId="{A544731A-1D18-58F3-B398-43D663FCF7AC}" dt="2026-01-13T07:41:08.130" v="9" actId="478"/>
          <ac:picMkLst>
            <pc:docMk/>
            <pc:sldMk cId="2505415819" sldId="3834"/>
            <ac:picMk id="25" creationId="{5FAFB7CE-6D86-310C-64DF-E582CA8D412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C80DEDF-D1F8-3044-A2EA-37054BB3A3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F969C2DA-CA2D-2B4A-B2C3-0AA1418E31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4BB5DB-5A56-CF43-B5BB-571F07623099}" type="datetimeFigureOut">
              <a:rPr kumimoji="1" lang="ja-JP" altLang="en-US" smtClean="0"/>
              <a:t>2026/1/13</a:t>
            </a:fld>
            <a:endParaRPr kumimoji="1" lang="ja-JP" altLang="en-US"/>
          </a:p>
        </p:txBody>
      </p:sp>
      <p:sp>
        <p:nvSpPr>
          <p:cNvPr id="4" name="フッター プレースホルダー 3">
            <a:extLst>
              <a:ext uri="{FF2B5EF4-FFF2-40B4-BE49-F238E27FC236}">
                <a16:creationId xmlns:a16="http://schemas.microsoft.com/office/drawing/2014/main" id="{0FEC747E-38EF-3041-9BC5-9265BB3959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8672EDE-2C0B-ED4C-A761-030583F354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75533C-D1F7-564E-9E19-9D5E53E146DB}" type="slidenum">
              <a:rPr kumimoji="1" lang="ja-JP" altLang="en-US" smtClean="0"/>
              <a:t>‹#›</a:t>
            </a:fld>
            <a:endParaRPr kumimoji="1" lang="ja-JP" altLang="en-US"/>
          </a:p>
        </p:txBody>
      </p:sp>
    </p:spTree>
    <p:extLst>
      <p:ext uri="{BB962C8B-B14F-4D97-AF65-F5344CB8AC3E}">
        <p14:creationId xmlns:p14="http://schemas.microsoft.com/office/powerpoint/2010/main" val="1345790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0C60E9-5877-444C-84B7-37D16D2A8C27}" type="datetimeFigureOut">
              <a:rPr lang="en-GB" smtClean="0"/>
              <a:t>13/01/2026</a:t>
            </a:fld>
            <a:endParaRPr lang="en-GB"/>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CEC724-DA86-49C3-9B67-CFEF5279C41D}" type="slidenum">
              <a:rPr lang="en-GB" smtClean="0"/>
              <a:t>‹#›</a:t>
            </a:fld>
            <a:endParaRPr lang="en-GB"/>
          </a:p>
        </p:txBody>
      </p:sp>
    </p:spTree>
    <p:extLst>
      <p:ext uri="{BB962C8B-B14F-4D97-AF65-F5344CB8AC3E}">
        <p14:creationId xmlns:p14="http://schemas.microsoft.com/office/powerpoint/2010/main" val="2834378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B7D29-ECF2-51AA-C0E8-14E077D1F5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51DB7-C916-098B-5C3B-3A14E3768D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E1A20-A8D3-5DE1-E9A4-16D12083FCBC}"/>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0AF1774F-1A55-A89D-F9BD-01FE5EF16E89}"/>
              </a:ext>
            </a:extLst>
          </p:cNvPr>
          <p:cNvSpPr>
            <a:spLocks noGrp="1"/>
          </p:cNvSpPr>
          <p:nvPr>
            <p:ph type="sldNum" sz="quarter" idx="10"/>
          </p:nvPr>
        </p:nvSpPr>
        <p:spPr/>
        <p:txBody>
          <a:bodyPr/>
          <a:lstStyle/>
          <a:p>
            <a:fld id="{92CEC724-DA86-49C3-9B67-CFEF5279C41D}" type="slidenum">
              <a:rPr lang="en-GB" smtClean="0"/>
              <a:t>2</a:t>
            </a:fld>
            <a:endParaRPr lang="en-GB"/>
          </a:p>
        </p:txBody>
      </p:sp>
    </p:spTree>
    <p:extLst>
      <p:ext uri="{BB962C8B-B14F-4D97-AF65-F5344CB8AC3E}">
        <p14:creationId xmlns:p14="http://schemas.microsoft.com/office/powerpoint/2010/main" val="3835500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814F7-5022-15A0-CB0A-75CD19249A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0276E5-DD98-4385-3821-FFE8439DE9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FF52AD-3DD3-7810-89EA-538D3AD93542}"/>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B2859081-42B6-1DE3-A96D-8ED83B508F28}"/>
              </a:ext>
            </a:extLst>
          </p:cNvPr>
          <p:cNvSpPr>
            <a:spLocks noGrp="1"/>
          </p:cNvSpPr>
          <p:nvPr>
            <p:ph type="sldNum" sz="quarter" idx="10"/>
          </p:nvPr>
        </p:nvSpPr>
        <p:spPr/>
        <p:txBody>
          <a:bodyPr/>
          <a:lstStyle/>
          <a:p>
            <a:fld id="{92CEC724-DA86-49C3-9B67-CFEF5279C41D}" type="slidenum">
              <a:rPr lang="en-GB" smtClean="0"/>
              <a:t>11</a:t>
            </a:fld>
            <a:endParaRPr lang="en-GB"/>
          </a:p>
        </p:txBody>
      </p:sp>
    </p:spTree>
    <p:extLst>
      <p:ext uri="{BB962C8B-B14F-4D97-AF65-F5344CB8AC3E}">
        <p14:creationId xmlns:p14="http://schemas.microsoft.com/office/powerpoint/2010/main" val="3869013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72E40-9F1C-8AF1-BFC3-40C0601730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EC74F-0AF5-E7BB-EBAD-7D161F8AC2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AA8720-F148-6E40-57E6-94DEC90E07C4}"/>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E2E1BEB4-271B-6074-D3E8-3D2D61C1783C}"/>
              </a:ext>
            </a:extLst>
          </p:cNvPr>
          <p:cNvSpPr>
            <a:spLocks noGrp="1"/>
          </p:cNvSpPr>
          <p:nvPr>
            <p:ph type="sldNum" sz="quarter" idx="10"/>
          </p:nvPr>
        </p:nvSpPr>
        <p:spPr/>
        <p:txBody>
          <a:bodyPr/>
          <a:lstStyle/>
          <a:p>
            <a:fld id="{92CEC724-DA86-49C3-9B67-CFEF5279C41D}" type="slidenum">
              <a:rPr lang="en-GB" smtClean="0"/>
              <a:t>12</a:t>
            </a:fld>
            <a:endParaRPr lang="en-GB"/>
          </a:p>
        </p:txBody>
      </p:sp>
    </p:spTree>
    <p:extLst>
      <p:ext uri="{BB962C8B-B14F-4D97-AF65-F5344CB8AC3E}">
        <p14:creationId xmlns:p14="http://schemas.microsoft.com/office/powerpoint/2010/main" val="2162965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D28DF-44ED-27C1-7C3F-EFCA86DCB2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62655C-1365-B465-6481-72E5C5655A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408E43-3620-DEC3-A07E-ACD76757A301}"/>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EA8F0430-426C-0AEA-BC77-61D2F40B9E0E}"/>
              </a:ext>
            </a:extLst>
          </p:cNvPr>
          <p:cNvSpPr>
            <a:spLocks noGrp="1"/>
          </p:cNvSpPr>
          <p:nvPr>
            <p:ph type="sldNum" sz="quarter" idx="10"/>
          </p:nvPr>
        </p:nvSpPr>
        <p:spPr/>
        <p:txBody>
          <a:bodyPr/>
          <a:lstStyle/>
          <a:p>
            <a:fld id="{92CEC724-DA86-49C3-9B67-CFEF5279C41D}" type="slidenum">
              <a:rPr lang="en-GB" smtClean="0"/>
              <a:t>3</a:t>
            </a:fld>
            <a:endParaRPr lang="en-GB"/>
          </a:p>
        </p:txBody>
      </p:sp>
    </p:spTree>
    <p:extLst>
      <p:ext uri="{BB962C8B-B14F-4D97-AF65-F5344CB8AC3E}">
        <p14:creationId xmlns:p14="http://schemas.microsoft.com/office/powerpoint/2010/main" val="219441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5619A-2A7F-83F1-D58F-8088A51E9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F876A0-0070-DA02-DE78-A5B5D815F0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649A9D-FC2E-8713-9D7E-389C144112FA}"/>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4C8A3BC4-3B18-E739-8CD4-B03CC4480442}"/>
              </a:ext>
            </a:extLst>
          </p:cNvPr>
          <p:cNvSpPr>
            <a:spLocks noGrp="1"/>
          </p:cNvSpPr>
          <p:nvPr>
            <p:ph type="sldNum" sz="quarter" idx="10"/>
          </p:nvPr>
        </p:nvSpPr>
        <p:spPr/>
        <p:txBody>
          <a:bodyPr/>
          <a:lstStyle/>
          <a:p>
            <a:fld id="{92CEC724-DA86-49C3-9B67-CFEF5279C41D}" type="slidenum">
              <a:rPr lang="en-GB" smtClean="0"/>
              <a:t>4</a:t>
            </a:fld>
            <a:endParaRPr lang="en-GB"/>
          </a:p>
        </p:txBody>
      </p:sp>
    </p:spTree>
    <p:extLst>
      <p:ext uri="{BB962C8B-B14F-4D97-AF65-F5344CB8AC3E}">
        <p14:creationId xmlns:p14="http://schemas.microsoft.com/office/powerpoint/2010/main" val="3137520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8945E-1BE3-3932-18B9-FAD6C74358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217818-04D2-7144-DE26-99B406BE0C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31E50-203F-3CC6-7979-283B6E38F150}"/>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B518E707-51B4-1081-C817-3B1BDB88DFDD}"/>
              </a:ext>
            </a:extLst>
          </p:cNvPr>
          <p:cNvSpPr>
            <a:spLocks noGrp="1"/>
          </p:cNvSpPr>
          <p:nvPr>
            <p:ph type="sldNum" sz="quarter" idx="10"/>
          </p:nvPr>
        </p:nvSpPr>
        <p:spPr/>
        <p:txBody>
          <a:bodyPr/>
          <a:lstStyle/>
          <a:p>
            <a:fld id="{92CEC724-DA86-49C3-9B67-CFEF5279C41D}" type="slidenum">
              <a:rPr lang="en-GB" smtClean="0"/>
              <a:t>5</a:t>
            </a:fld>
            <a:endParaRPr lang="en-GB"/>
          </a:p>
        </p:txBody>
      </p:sp>
    </p:spTree>
    <p:extLst>
      <p:ext uri="{BB962C8B-B14F-4D97-AF65-F5344CB8AC3E}">
        <p14:creationId xmlns:p14="http://schemas.microsoft.com/office/powerpoint/2010/main" val="267803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1D988-7BDC-4E3D-2482-4B32B4D57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84F9DB-7551-1F15-3A42-12AFB18890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63453F-0CE8-D340-B5F2-52886C4894AE}"/>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CADA0B16-DD22-892E-CC51-A90253D46591}"/>
              </a:ext>
            </a:extLst>
          </p:cNvPr>
          <p:cNvSpPr>
            <a:spLocks noGrp="1"/>
          </p:cNvSpPr>
          <p:nvPr>
            <p:ph type="sldNum" sz="quarter" idx="10"/>
          </p:nvPr>
        </p:nvSpPr>
        <p:spPr/>
        <p:txBody>
          <a:bodyPr/>
          <a:lstStyle/>
          <a:p>
            <a:fld id="{92CEC724-DA86-49C3-9B67-CFEF5279C41D}" type="slidenum">
              <a:rPr lang="en-GB" smtClean="0"/>
              <a:t>6</a:t>
            </a:fld>
            <a:endParaRPr lang="en-GB"/>
          </a:p>
        </p:txBody>
      </p:sp>
    </p:spTree>
    <p:extLst>
      <p:ext uri="{BB962C8B-B14F-4D97-AF65-F5344CB8AC3E}">
        <p14:creationId xmlns:p14="http://schemas.microsoft.com/office/powerpoint/2010/main" val="4288118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F983C-A7C4-E334-75CE-0442358C79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A52B54-0BCA-FA4F-B8A5-C25311E438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6D1373-FB88-8C3E-1FB7-8D6081EEE6DF}"/>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436723D6-E85D-F35A-DAE5-1E358BB6A633}"/>
              </a:ext>
            </a:extLst>
          </p:cNvPr>
          <p:cNvSpPr>
            <a:spLocks noGrp="1"/>
          </p:cNvSpPr>
          <p:nvPr>
            <p:ph type="sldNum" sz="quarter" idx="10"/>
          </p:nvPr>
        </p:nvSpPr>
        <p:spPr/>
        <p:txBody>
          <a:bodyPr/>
          <a:lstStyle/>
          <a:p>
            <a:fld id="{92CEC724-DA86-49C3-9B67-CFEF5279C41D}" type="slidenum">
              <a:rPr lang="en-GB" smtClean="0"/>
              <a:t>7</a:t>
            </a:fld>
            <a:endParaRPr lang="en-GB"/>
          </a:p>
        </p:txBody>
      </p:sp>
    </p:spTree>
    <p:extLst>
      <p:ext uri="{BB962C8B-B14F-4D97-AF65-F5344CB8AC3E}">
        <p14:creationId xmlns:p14="http://schemas.microsoft.com/office/powerpoint/2010/main" val="529066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1847A-8B0B-4F54-EB3E-07B0022424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F1F510-03EA-7529-337E-D792DDCFF7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8FD1EF-73DB-D8BA-BFDA-46387B8953DA}"/>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B268F0FC-EF8B-45BE-1675-DA52642BB1D1}"/>
              </a:ext>
            </a:extLst>
          </p:cNvPr>
          <p:cNvSpPr>
            <a:spLocks noGrp="1"/>
          </p:cNvSpPr>
          <p:nvPr>
            <p:ph type="sldNum" sz="quarter" idx="10"/>
          </p:nvPr>
        </p:nvSpPr>
        <p:spPr/>
        <p:txBody>
          <a:bodyPr/>
          <a:lstStyle/>
          <a:p>
            <a:fld id="{92CEC724-DA86-49C3-9B67-CFEF5279C41D}" type="slidenum">
              <a:rPr lang="en-GB" smtClean="0"/>
              <a:t>8</a:t>
            </a:fld>
            <a:endParaRPr lang="en-GB"/>
          </a:p>
        </p:txBody>
      </p:sp>
    </p:spTree>
    <p:extLst>
      <p:ext uri="{BB962C8B-B14F-4D97-AF65-F5344CB8AC3E}">
        <p14:creationId xmlns:p14="http://schemas.microsoft.com/office/powerpoint/2010/main" val="3660584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AC43A-6A6B-E735-68AA-5C7B4BC9AB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03167-1FC4-1CA9-008A-E9ABAD388E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C5E399-52FE-F27F-56A3-076EB8379D4D}"/>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BFFC87BA-2882-D740-B04E-A5DE4A2FA663}"/>
              </a:ext>
            </a:extLst>
          </p:cNvPr>
          <p:cNvSpPr>
            <a:spLocks noGrp="1"/>
          </p:cNvSpPr>
          <p:nvPr>
            <p:ph type="sldNum" sz="quarter" idx="10"/>
          </p:nvPr>
        </p:nvSpPr>
        <p:spPr/>
        <p:txBody>
          <a:bodyPr/>
          <a:lstStyle/>
          <a:p>
            <a:fld id="{92CEC724-DA86-49C3-9B67-CFEF5279C41D}" type="slidenum">
              <a:rPr lang="en-GB" smtClean="0"/>
              <a:t>9</a:t>
            </a:fld>
            <a:endParaRPr lang="en-GB"/>
          </a:p>
        </p:txBody>
      </p:sp>
    </p:spTree>
    <p:extLst>
      <p:ext uri="{BB962C8B-B14F-4D97-AF65-F5344CB8AC3E}">
        <p14:creationId xmlns:p14="http://schemas.microsoft.com/office/powerpoint/2010/main" val="2842948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5DC01-501D-D8B6-C885-B9C2436A74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42F3C6-4C60-3D93-2784-426BE2B408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7A346B-5565-B5C7-9DA4-C246B037652B}"/>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324C54CE-E513-F47B-AF24-CB104AA09506}"/>
              </a:ext>
            </a:extLst>
          </p:cNvPr>
          <p:cNvSpPr>
            <a:spLocks noGrp="1"/>
          </p:cNvSpPr>
          <p:nvPr>
            <p:ph type="sldNum" sz="quarter" idx="10"/>
          </p:nvPr>
        </p:nvSpPr>
        <p:spPr/>
        <p:txBody>
          <a:bodyPr/>
          <a:lstStyle/>
          <a:p>
            <a:fld id="{92CEC724-DA86-49C3-9B67-CFEF5279C41D}" type="slidenum">
              <a:rPr lang="en-GB" smtClean="0"/>
              <a:t>10</a:t>
            </a:fld>
            <a:endParaRPr lang="en-GB"/>
          </a:p>
        </p:txBody>
      </p:sp>
    </p:spTree>
    <p:extLst>
      <p:ext uri="{BB962C8B-B14F-4D97-AF65-F5344CB8AC3E}">
        <p14:creationId xmlns:p14="http://schemas.microsoft.com/office/powerpoint/2010/main" val="552826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600" y="1416424"/>
            <a:ext cx="9144000" cy="492443"/>
          </a:xfrm>
        </p:spPr>
        <p:txBody>
          <a:bodyPr lIns="0" tIns="0" rIns="0" bIns="0" anchor="t">
            <a:spAutoFit/>
          </a:bodyPr>
          <a:lstStyle>
            <a:lvl1pPr algn="l">
              <a:defRPr sz="3200" b="1">
                <a:latin typeface="Arial" pitchFamily="34" charset="0"/>
                <a:cs typeface="Arial" pitchFamily="34" charset="0"/>
              </a:defRPr>
            </a:lvl1pPr>
          </a:lstStyle>
          <a:p>
            <a:r>
              <a:rPr lang="en-US"/>
              <a:t>Title inserted here</a:t>
            </a:r>
            <a:endParaRPr lang="en-GB"/>
          </a:p>
        </p:txBody>
      </p:sp>
      <p:sp>
        <p:nvSpPr>
          <p:cNvPr id="3" name="Subtitle 2"/>
          <p:cNvSpPr>
            <a:spLocks noGrp="1"/>
          </p:cNvSpPr>
          <p:nvPr>
            <p:ph type="subTitle" idx="1" hasCustomPrompt="1"/>
          </p:nvPr>
        </p:nvSpPr>
        <p:spPr>
          <a:xfrm>
            <a:off x="381600" y="1927865"/>
            <a:ext cx="9144000" cy="276999"/>
          </a:xfrm>
        </p:spPr>
        <p:txBody>
          <a:bodyPr lIns="0" tIns="0" rIns="0" bIns="0">
            <a:spAutoFit/>
          </a:bodyPr>
          <a:lstStyle>
            <a:lvl1pPr marL="0" indent="0" algn="l">
              <a:buNone/>
              <a:defRPr sz="1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and date inserted here</a:t>
            </a:r>
            <a:endParaRPr lang="en-GB"/>
          </a:p>
        </p:txBody>
      </p:sp>
      <p:sp>
        <p:nvSpPr>
          <p:cNvPr id="5" name="Text Placeholder 4"/>
          <p:cNvSpPr>
            <a:spLocks noGrp="1"/>
          </p:cNvSpPr>
          <p:nvPr>
            <p:ph type="body" sz="quarter" idx="10" hasCustomPrompt="1"/>
          </p:nvPr>
        </p:nvSpPr>
        <p:spPr>
          <a:xfrm>
            <a:off x="382588" y="5446800"/>
            <a:ext cx="1789200" cy="504000"/>
          </a:xfrm>
        </p:spPr>
        <p:txBody>
          <a:bodyPr lIns="0" tIns="0" rIns="0" bIns="0"/>
          <a:lstStyle>
            <a:lvl1pPr>
              <a:spcBef>
                <a:spcPts val="0"/>
              </a:spcBef>
              <a:defRPr sz="1100" b="1"/>
            </a:lvl1pPr>
            <a:lvl2pPr>
              <a:defRPr sz="1100" b="1"/>
            </a:lvl2pPr>
            <a:lvl3pPr>
              <a:defRPr sz="1100" b="1"/>
            </a:lvl3pPr>
            <a:lvl4pPr>
              <a:defRPr sz="1100" b="1"/>
            </a:lvl4pPr>
            <a:lvl5pPr>
              <a:defRPr sz="1100" b="1"/>
            </a:lvl5pPr>
          </a:lstStyle>
          <a:p>
            <a:pPr lvl="0"/>
            <a:r>
              <a:rPr lang="en-US"/>
              <a:t>Presentation/Report to Client Name</a:t>
            </a:r>
          </a:p>
        </p:txBody>
      </p:sp>
      <p:pic>
        <p:nvPicPr>
          <p:cNvPr id="4" name="図 3">
            <a:extLst>
              <a:ext uri="{FF2B5EF4-FFF2-40B4-BE49-F238E27FC236}">
                <a16:creationId xmlns:a16="http://schemas.microsoft.com/office/drawing/2014/main" id="{FF54B2E3-0B2E-D6E8-A6E0-833C4E76C55E}"/>
              </a:ext>
            </a:extLst>
          </p:cNvPr>
          <p:cNvPicPr>
            <a:picLocks noChangeAspect="1"/>
          </p:cNvPicPr>
          <p:nvPr userDrawn="1"/>
        </p:nvPicPr>
        <p:blipFill>
          <a:blip r:embed="rId2"/>
          <a:stretch>
            <a:fillRect/>
          </a:stretch>
        </p:blipFill>
        <p:spPr>
          <a:xfrm>
            <a:off x="6105127" y="4725144"/>
            <a:ext cx="1617408" cy="432000"/>
          </a:xfrm>
          <a:prstGeom prst="rect">
            <a:avLst/>
          </a:prstGeom>
        </p:spPr>
      </p:pic>
      <p:sp>
        <p:nvSpPr>
          <p:cNvPr id="10" name="テキスト ボックス 9">
            <a:extLst>
              <a:ext uri="{FF2B5EF4-FFF2-40B4-BE49-F238E27FC236}">
                <a16:creationId xmlns:a16="http://schemas.microsoft.com/office/drawing/2014/main" id="{B377A464-2F89-1650-B3AA-6CC2F9995A6F}"/>
              </a:ext>
            </a:extLst>
          </p:cNvPr>
          <p:cNvSpPr txBox="1"/>
          <p:nvPr userDrawn="1"/>
        </p:nvSpPr>
        <p:spPr>
          <a:xfrm>
            <a:off x="6609185" y="5301208"/>
            <a:ext cx="1822935" cy="738664"/>
          </a:xfrm>
          <a:prstGeom prst="rect">
            <a:avLst/>
          </a:prstGeom>
          <a:ln w="12700">
            <a:noFill/>
          </a:ln>
        </p:spPr>
        <p:txBody>
          <a:bodyPr wrap="square" rtlCol="0">
            <a:spAutoFit/>
          </a:bodyPr>
          <a:lstStyle/>
          <a:p>
            <a:r>
              <a:rPr kumimoji="1" lang="ja-JP" altLang="en-US" sz="1050">
                <a:solidFill>
                  <a:srgbClr val="000000"/>
                </a:solidFill>
                <a:latin typeface="Arial" pitchFamily="34" charset="0"/>
                <a:cs typeface="Arial" pitchFamily="34" charset="0"/>
              </a:rPr>
              <a:t>六本木オフィス：</a:t>
            </a:r>
            <a:endParaRPr kumimoji="1" lang="en-US" altLang="ja-JP" sz="1050">
              <a:solidFill>
                <a:srgbClr val="000000"/>
              </a:solidFill>
              <a:latin typeface="Arial" pitchFamily="34" charset="0"/>
              <a:cs typeface="Arial" pitchFamily="34" charset="0"/>
            </a:endParaRPr>
          </a:p>
          <a:p>
            <a:r>
              <a:rPr kumimoji="1" lang="ja-JP" altLang="en-US" sz="1050">
                <a:solidFill>
                  <a:srgbClr val="000000"/>
                </a:solidFill>
                <a:latin typeface="Arial" pitchFamily="34" charset="0"/>
                <a:cs typeface="Arial" pitchFamily="34" charset="0"/>
              </a:rPr>
              <a:t>〒</a:t>
            </a:r>
            <a:r>
              <a:rPr kumimoji="1" lang="en-US" altLang="ja-JP" sz="1050">
                <a:solidFill>
                  <a:srgbClr val="000000"/>
                </a:solidFill>
                <a:latin typeface="Arial" pitchFamily="34" charset="0"/>
                <a:cs typeface="Arial" pitchFamily="34" charset="0"/>
              </a:rPr>
              <a:t>106-0032</a:t>
            </a:r>
          </a:p>
          <a:p>
            <a:r>
              <a:rPr kumimoji="1" lang="ja-JP" altLang="en-US" sz="1050">
                <a:solidFill>
                  <a:srgbClr val="000000"/>
                </a:solidFill>
                <a:latin typeface="Arial" pitchFamily="34" charset="0"/>
                <a:cs typeface="Arial" pitchFamily="34" charset="0"/>
              </a:rPr>
              <a:t>東京都 港区 六本木</a:t>
            </a:r>
            <a:br>
              <a:rPr kumimoji="1" lang="en-US" altLang="ja-JP" sz="1050">
                <a:solidFill>
                  <a:srgbClr val="000000"/>
                </a:solidFill>
                <a:latin typeface="Arial" pitchFamily="34" charset="0"/>
                <a:cs typeface="Arial" pitchFamily="34" charset="0"/>
              </a:rPr>
            </a:br>
            <a:r>
              <a:rPr kumimoji="1" lang="en-US" altLang="ja-JP" sz="1050">
                <a:solidFill>
                  <a:srgbClr val="000000"/>
                </a:solidFill>
                <a:latin typeface="Arial" pitchFamily="34" charset="0"/>
                <a:cs typeface="Arial" pitchFamily="34" charset="0"/>
              </a:rPr>
              <a:t>5-17-6-403</a:t>
            </a:r>
          </a:p>
        </p:txBody>
      </p:sp>
      <p:sp>
        <p:nvSpPr>
          <p:cNvPr id="11" name="テキスト ボックス 10">
            <a:extLst>
              <a:ext uri="{FF2B5EF4-FFF2-40B4-BE49-F238E27FC236}">
                <a16:creationId xmlns:a16="http://schemas.microsoft.com/office/drawing/2014/main" id="{4310C889-3511-4A23-E492-451BCE56ADDD}"/>
              </a:ext>
            </a:extLst>
          </p:cNvPr>
          <p:cNvSpPr txBox="1"/>
          <p:nvPr userDrawn="1"/>
        </p:nvSpPr>
        <p:spPr>
          <a:xfrm>
            <a:off x="6609184" y="6116798"/>
            <a:ext cx="1822935" cy="415498"/>
          </a:xfrm>
          <a:prstGeom prst="rect">
            <a:avLst/>
          </a:prstGeom>
          <a:ln w="12700">
            <a:noFill/>
          </a:ln>
        </p:spPr>
        <p:txBody>
          <a:bodyPr wrap="square" rtlCol="0">
            <a:spAutoFit/>
          </a:bodyPr>
          <a:lstStyle/>
          <a:p>
            <a:r>
              <a:rPr kumimoji="1" lang="ja-JP" altLang="en-US" sz="1050">
                <a:solidFill>
                  <a:srgbClr val="000000"/>
                </a:solidFill>
                <a:latin typeface="Arial" pitchFamily="34" charset="0"/>
                <a:cs typeface="Arial" pitchFamily="34" charset="0"/>
              </a:rPr>
              <a:t>電話：</a:t>
            </a:r>
            <a:r>
              <a:rPr kumimoji="1" lang="en-US" altLang="ja-JP" sz="1050">
                <a:solidFill>
                  <a:srgbClr val="000000"/>
                </a:solidFill>
                <a:latin typeface="Arial" pitchFamily="34" charset="0"/>
                <a:cs typeface="Arial" pitchFamily="34" charset="0"/>
              </a:rPr>
              <a:t>03-6456-4323</a:t>
            </a:r>
          </a:p>
          <a:p>
            <a:r>
              <a:rPr kumimoji="1" lang="en-US" altLang="ja-JP" sz="1050">
                <a:solidFill>
                  <a:srgbClr val="000000"/>
                </a:solidFill>
                <a:latin typeface="Arial" pitchFamily="34" charset="0"/>
                <a:cs typeface="Arial" pitchFamily="34" charset="0"/>
              </a:rPr>
              <a:t>URL</a:t>
            </a:r>
            <a:r>
              <a:rPr kumimoji="1" lang="ja-JP" altLang="en-US" sz="1050">
                <a:solidFill>
                  <a:srgbClr val="000000"/>
                </a:solidFill>
                <a:latin typeface="Arial" pitchFamily="34" charset="0"/>
                <a:cs typeface="Arial" pitchFamily="34" charset="0"/>
              </a:rPr>
              <a:t>：</a:t>
            </a:r>
            <a:r>
              <a:rPr kumimoji="1" lang="en-US" altLang="ja-JP" sz="1050">
                <a:solidFill>
                  <a:srgbClr val="000000"/>
                </a:solidFill>
                <a:latin typeface="Arial" pitchFamily="34" charset="0"/>
                <a:cs typeface="Arial" pitchFamily="34" charset="0"/>
              </a:rPr>
              <a:t>https://lefixea.com</a:t>
            </a:r>
            <a:endParaRPr kumimoji="1" lang="ja-JP" altLang="en-US" sz="1050" err="1">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04563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p:spTree>
      <p:nvGrpSpPr>
        <p:cNvPr id="1" name=""/>
        <p:cNvGrpSpPr/>
        <p:nvPr/>
      </p:nvGrpSpPr>
      <p:grpSpPr>
        <a:xfrm>
          <a:off x="0" y="0"/>
          <a:ext cx="0" cy="0"/>
          <a:chOff x="0" y="0"/>
          <a:chExt cx="0" cy="0"/>
        </a:xfrm>
      </p:grpSpPr>
      <p:sp>
        <p:nvSpPr>
          <p:cNvPr id="3" name="Rectangle 2"/>
          <p:cNvSpPr>
            <a:spLocks noChangeArrowheads="1"/>
          </p:cNvSpPr>
          <p:nvPr userDrawn="1">
            <p:custDataLst>
              <p:tags r:id="rId1"/>
            </p:custDataLst>
          </p:nvPr>
        </p:nvSpPr>
        <p:spPr bwMode="auto">
          <a:xfrm>
            <a:off x="0" y="1111250"/>
            <a:ext cx="9906000" cy="4660900"/>
          </a:xfrm>
          <a:prstGeom prst="rect">
            <a:avLst/>
          </a:prstGeom>
          <a:solidFill>
            <a:schemeClr val="tx2"/>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0" tIns="0" rIns="0" bIns="0" anchor="ctr"/>
          <a:lstStyle/>
          <a:p>
            <a:endParaRPr lang="en-US">
              <a:solidFill>
                <a:schemeClr val="bg1"/>
              </a:solidFill>
              <a:cs typeface="Arial" charset="0"/>
            </a:endParaRPr>
          </a:p>
        </p:txBody>
      </p:sp>
      <p:cxnSp>
        <p:nvCxnSpPr>
          <p:cNvPr id="4" name="Straight Connector 3"/>
          <p:cNvCxnSpPr>
            <a:stCxn id="3" idx="0"/>
            <a:endCxn id="3" idx="2"/>
          </p:cNvCxnSpPr>
          <p:nvPr userDrawn="1"/>
        </p:nvCxnSpPr>
        <p:spPr>
          <a:xfrm>
            <a:off x="4953000" y="1111250"/>
            <a:ext cx="0" cy="46609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ctrTitle" hasCustomPrompt="1"/>
          </p:nvPr>
        </p:nvSpPr>
        <p:spPr>
          <a:xfrm>
            <a:off x="381600" y="2239200"/>
            <a:ext cx="4572000" cy="492443"/>
          </a:xfrm>
        </p:spPr>
        <p:txBody>
          <a:bodyPr lIns="0" tIns="0" rIns="0" bIns="0" anchor="t">
            <a:spAutoFit/>
          </a:bodyPr>
          <a:lstStyle>
            <a:lvl1pPr algn="l">
              <a:defRPr sz="3200" b="1">
                <a:solidFill>
                  <a:schemeClr val="bg1"/>
                </a:solidFill>
                <a:latin typeface="Arial" pitchFamily="34" charset="0"/>
                <a:cs typeface="Arial" pitchFamily="34" charset="0"/>
              </a:defRPr>
            </a:lvl1pPr>
          </a:lstStyle>
          <a:p>
            <a:r>
              <a:rPr lang="en-US"/>
              <a:t>Title inserted here</a:t>
            </a:r>
            <a:endParaRPr lang="en-GB"/>
          </a:p>
        </p:txBody>
      </p:sp>
      <p:sp>
        <p:nvSpPr>
          <p:cNvPr id="6" name="Subtitle 2"/>
          <p:cNvSpPr>
            <a:spLocks noGrp="1"/>
          </p:cNvSpPr>
          <p:nvPr>
            <p:ph type="subTitle" idx="1" hasCustomPrompt="1"/>
          </p:nvPr>
        </p:nvSpPr>
        <p:spPr>
          <a:xfrm>
            <a:off x="381600" y="2746801"/>
            <a:ext cx="4572000" cy="276999"/>
          </a:xfrm>
        </p:spPr>
        <p:txBody>
          <a:bodyPr lIns="0" tIns="0" rIns="0" bIns="0">
            <a:spAutoFit/>
          </a:bodyPr>
          <a:lstStyle>
            <a:lvl1pPr marL="0" indent="0" algn="l">
              <a:buNone/>
              <a:defRPr sz="18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and date inserted here</a:t>
            </a:r>
            <a:endParaRPr lang="en-GB"/>
          </a:p>
        </p:txBody>
      </p:sp>
      <p:sp>
        <p:nvSpPr>
          <p:cNvPr id="7" name="Text Placeholder 4"/>
          <p:cNvSpPr>
            <a:spLocks noGrp="1"/>
          </p:cNvSpPr>
          <p:nvPr>
            <p:ph type="body" sz="quarter" idx="10" hasCustomPrompt="1"/>
          </p:nvPr>
        </p:nvSpPr>
        <p:spPr>
          <a:xfrm>
            <a:off x="382588" y="4798800"/>
            <a:ext cx="1789200" cy="504000"/>
          </a:xfrm>
        </p:spPr>
        <p:txBody>
          <a:bodyPr lIns="0" tIns="0" rIns="0" bIns="0"/>
          <a:lstStyle>
            <a:lvl1pPr>
              <a:spcBef>
                <a:spcPts val="0"/>
              </a:spcBef>
              <a:defRPr sz="1100" b="1">
                <a:solidFill>
                  <a:schemeClr val="bg1"/>
                </a:solidFill>
              </a:defRPr>
            </a:lvl1pPr>
            <a:lvl2pPr>
              <a:defRPr sz="1100" b="1"/>
            </a:lvl2pPr>
            <a:lvl3pPr>
              <a:defRPr sz="1100" b="1"/>
            </a:lvl3pPr>
            <a:lvl4pPr>
              <a:defRPr sz="1100" b="1"/>
            </a:lvl4pPr>
            <a:lvl5pPr>
              <a:defRPr sz="1100" b="1"/>
            </a:lvl5pPr>
          </a:lstStyle>
          <a:p>
            <a:pPr lvl="0"/>
            <a:r>
              <a:rPr lang="en-US"/>
              <a:t>Presentation/Report to Client Name</a:t>
            </a:r>
          </a:p>
        </p:txBody>
      </p:sp>
      <p:pic>
        <p:nvPicPr>
          <p:cNvPr id="11" name="Picture 9">
            <a:extLst>
              <a:ext uri="{FF2B5EF4-FFF2-40B4-BE49-F238E27FC236}">
                <a16:creationId xmlns:a16="http://schemas.microsoft.com/office/drawing/2014/main" id="{9746CFC5-530C-3A4D-AB0C-2EF41BA06EC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01108" y="1480228"/>
            <a:ext cx="1294532" cy="389995"/>
          </a:xfrm>
          <a:prstGeom prst="rect">
            <a:avLst/>
          </a:prstGeom>
        </p:spPr>
      </p:pic>
    </p:spTree>
    <p:extLst>
      <p:ext uri="{BB962C8B-B14F-4D97-AF65-F5344CB8AC3E}">
        <p14:creationId xmlns:p14="http://schemas.microsoft.com/office/powerpoint/2010/main" val="2092843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4205" y="620688"/>
            <a:ext cx="9144000" cy="244800"/>
          </a:xfrm>
        </p:spPr>
        <p:txBody>
          <a:bodyPr/>
          <a:lstStyle/>
          <a:p>
            <a:r>
              <a:rPr lang="ja-JP" altLang="en-US" noProof="0"/>
              <a:t>マスター タイトルの書式設定</a:t>
            </a:r>
            <a:endParaRPr lang="en-US" noProof="0"/>
          </a:p>
        </p:txBody>
      </p:sp>
      <p:sp>
        <p:nvSpPr>
          <p:cNvPr id="8" name="Text Placeholder 6"/>
          <p:cNvSpPr>
            <a:spLocks noGrp="1"/>
          </p:cNvSpPr>
          <p:nvPr>
            <p:ph type="body" sz="quarter" idx="12"/>
          </p:nvPr>
        </p:nvSpPr>
        <p:spPr>
          <a:xfrm>
            <a:off x="0" y="0"/>
            <a:ext cx="9906000" cy="404664"/>
          </a:xfrm>
        </p:spPr>
        <p:txBody>
          <a:bodyPr lIns="54000" tIns="0" rIns="0" bIns="0" anchor="ctr" anchorCtr="0">
            <a:noAutofit/>
          </a:bodyPr>
          <a:lstStyle>
            <a:lvl1pPr marL="141288" indent="0">
              <a:tabLst>
                <a:tab pos="327025" algn="l"/>
              </a:tabLst>
              <a:defRPr b="1">
                <a:solidFill>
                  <a:schemeClr val="tx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ja-JP" altLang="en-US" noProof="0"/>
              <a:t>マスター テキストの書式設定</a:t>
            </a:r>
          </a:p>
        </p:txBody>
      </p:sp>
      <p:sp>
        <p:nvSpPr>
          <p:cNvPr id="4" name="Textplatzhalter 6">
            <a:extLst>
              <a:ext uri="{FF2B5EF4-FFF2-40B4-BE49-F238E27FC236}">
                <a16:creationId xmlns:a16="http://schemas.microsoft.com/office/drawing/2014/main" id="{A600D8BB-ED81-B24C-8C5F-B3EDAF22D0C8}"/>
              </a:ext>
            </a:extLst>
          </p:cNvPr>
          <p:cNvSpPr>
            <a:spLocks noGrp="1"/>
          </p:cNvSpPr>
          <p:nvPr>
            <p:ph type="body" sz="quarter" idx="13" hasCustomPrompt="1"/>
          </p:nvPr>
        </p:nvSpPr>
        <p:spPr>
          <a:xfrm>
            <a:off x="384205" y="6302527"/>
            <a:ext cx="9144000" cy="154800"/>
          </a:xfrm>
        </p:spPr>
        <p:txBody>
          <a:bodyPr vert="horz" lIns="0" tIns="0" rIns="0" bIns="0" rtlCol="0" anchor="t" anchorCtr="0">
            <a:noAutofit/>
          </a:bodyPr>
          <a:lstStyle>
            <a:lvl1pPr>
              <a:defRPr lang="en-US" sz="1000" noProof="0" dirty="0" smtClean="0"/>
            </a:lvl1pPr>
          </a:lstStyle>
          <a:p>
            <a:pPr lvl="0">
              <a:spcBef>
                <a:spcPts val="0"/>
              </a:spcBef>
            </a:pPr>
            <a:r>
              <a:rPr lang="en-US" noProof="0"/>
              <a:t>Source: Complete if required</a:t>
            </a:r>
          </a:p>
        </p:txBody>
      </p:sp>
      <p:sp>
        <p:nvSpPr>
          <p:cNvPr id="3" name="正方形/長方形 2">
            <a:extLst>
              <a:ext uri="{FF2B5EF4-FFF2-40B4-BE49-F238E27FC236}">
                <a16:creationId xmlns:a16="http://schemas.microsoft.com/office/drawing/2014/main" id="{78560A7C-D21B-6F97-CA2E-E58DF17DC55E}"/>
              </a:ext>
            </a:extLst>
          </p:cNvPr>
          <p:cNvSpPr/>
          <p:nvPr userDrawn="1"/>
        </p:nvSpPr>
        <p:spPr>
          <a:xfrm>
            <a:off x="8473440" y="-10886"/>
            <a:ext cx="1432560" cy="4368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kumimoji="1" lang="en-US" altLang="ja-JP" sz="1600">
                <a:solidFill>
                  <a:schemeClr val="tx1"/>
                </a:solidFill>
                <a:latin typeface="Arial" pitchFamily="34" charset="0"/>
                <a:cs typeface="Arial" pitchFamily="34" charset="0"/>
              </a:rPr>
              <a:t>Confidential</a:t>
            </a:r>
            <a:endParaRPr kumimoji="1" lang="ja-JP" altLang="en-US" sz="1600" err="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2865710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4205" y="620688"/>
            <a:ext cx="9144000" cy="492443"/>
          </a:xfrm>
        </p:spPr>
        <p:txBody>
          <a:bodyPr/>
          <a:lstStyle/>
          <a:p>
            <a:r>
              <a:rPr lang="ja-JP" altLang="en-US" noProof="0"/>
              <a:t>マスター タイトルの書式設定</a:t>
            </a:r>
            <a:br>
              <a:rPr lang="en-US" altLang="ja-JP" noProof="0"/>
            </a:br>
            <a:r>
              <a:rPr lang="ja-JP" altLang="en-US" noProof="0"/>
              <a:t>マスター タイトルの書式設定</a:t>
            </a:r>
            <a:endParaRPr lang="en-US" noProof="0"/>
          </a:p>
        </p:txBody>
      </p:sp>
      <p:sp>
        <p:nvSpPr>
          <p:cNvPr id="4" name="Content Placeholder 2"/>
          <p:cNvSpPr>
            <a:spLocks noGrp="1"/>
          </p:cNvSpPr>
          <p:nvPr>
            <p:ph sz="half" idx="1"/>
          </p:nvPr>
        </p:nvSpPr>
        <p:spPr>
          <a:xfrm>
            <a:off x="390232" y="1196753"/>
            <a:ext cx="4496400" cy="5040560"/>
          </a:xfrm>
          <a:ln w="12700">
            <a:noFill/>
          </a:ln>
        </p:spPr>
        <p:txBody>
          <a:bodyPr>
            <a:noAutofit/>
          </a:bodyPr>
          <a:lstStyle>
            <a:lvl1pPr>
              <a:defRPr sz="1200"/>
            </a:lvl1pPr>
            <a:lvl2pPr marL="182563" indent="-180975">
              <a:defRPr sz="1200"/>
            </a:lvl2pPr>
            <a:lvl3pPr marL="357188" indent="-174625">
              <a:defRPr sz="1200"/>
            </a:lvl3pPr>
            <a:lvl4pPr marL="539750" indent="-182563">
              <a:defRPr sz="1200"/>
            </a:lvl4pPr>
            <a:lvl5pPr marL="541338" indent="0">
              <a:defRPr sz="1200"/>
            </a:lvl5pPr>
            <a:lvl6pPr>
              <a:defRPr sz="1800"/>
            </a:lvl6pPr>
            <a:lvl7pPr>
              <a:defRPr sz="1800"/>
            </a:lvl7pPr>
            <a:lvl8pPr>
              <a:defRPr sz="1800"/>
            </a:lvl8pPr>
            <a:lvl9pPr>
              <a:defRPr sz="1800"/>
            </a:lvl9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
        <p:nvSpPr>
          <p:cNvPr id="5" name="Content Placeholder 3"/>
          <p:cNvSpPr>
            <a:spLocks noGrp="1"/>
          </p:cNvSpPr>
          <p:nvPr>
            <p:ph sz="half" idx="2"/>
          </p:nvPr>
        </p:nvSpPr>
        <p:spPr>
          <a:xfrm>
            <a:off x="5037832" y="1196753"/>
            <a:ext cx="4496400" cy="5040560"/>
          </a:xfrm>
          <a:ln w="12700">
            <a:noFill/>
          </a:ln>
        </p:spPr>
        <p:txBody>
          <a:bodyPr>
            <a:noAutofit/>
          </a:bodyPr>
          <a:lstStyle>
            <a:lvl1pPr>
              <a:defRPr sz="1200"/>
            </a:lvl1pPr>
            <a:lvl2pPr marL="182563" indent="-180975">
              <a:defRPr sz="1200"/>
            </a:lvl2pPr>
            <a:lvl3pPr marL="357188" indent="-174625">
              <a:defRPr sz="1200"/>
            </a:lvl3pPr>
            <a:lvl4pPr marL="541338" indent="-184150">
              <a:defRPr sz="1200"/>
            </a:lvl4pPr>
            <a:lvl5pPr marL="541338" indent="0">
              <a:defRPr sz="1200"/>
            </a:lvl5pPr>
            <a:lvl6pPr>
              <a:defRPr sz="1800"/>
            </a:lvl6pPr>
            <a:lvl7pPr>
              <a:defRPr sz="1800"/>
            </a:lvl7pPr>
            <a:lvl8pPr>
              <a:defRPr sz="1800"/>
            </a:lvl8pPr>
            <a:lvl9pPr>
              <a:defRPr sz="1800"/>
            </a:lvl9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
        <p:nvSpPr>
          <p:cNvPr id="7" name="Text Placeholder 6"/>
          <p:cNvSpPr>
            <a:spLocks noGrp="1"/>
          </p:cNvSpPr>
          <p:nvPr>
            <p:ph type="body" sz="quarter" idx="12"/>
          </p:nvPr>
        </p:nvSpPr>
        <p:spPr>
          <a:xfrm>
            <a:off x="0" y="0"/>
            <a:ext cx="9906000" cy="404664"/>
          </a:xfrm>
        </p:spPr>
        <p:txBody>
          <a:bodyPr lIns="54000" tIns="0" rIns="0" bIns="0" anchor="ctr" anchorCtr="0">
            <a:noAutofit/>
          </a:bodyPr>
          <a:lstStyle>
            <a:lvl1pPr marL="141288" indent="0">
              <a:tabLst>
                <a:tab pos="327025" algn="l"/>
              </a:tabLst>
              <a:defRPr b="1">
                <a:solidFill>
                  <a:schemeClr val="tx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ja-JP" altLang="en-US" noProof="0"/>
              <a:t>マスター テキストの書式設定</a:t>
            </a:r>
          </a:p>
        </p:txBody>
      </p:sp>
      <p:sp>
        <p:nvSpPr>
          <p:cNvPr id="6" name="Textplatzhalter 6">
            <a:extLst>
              <a:ext uri="{FF2B5EF4-FFF2-40B4-BE49-F238E27FC236}">
                <a16:creationId xmlns:a16="http://schemas.microsoft.com/office/drawing/2014/main" id="{64259C74-CFB0-924A-B753-AB705F33935C}"/>
              </a:ext>
            </a:extLst>
          </p:cNvPr>
          <p:cNvSpPr>
            <a:spLocks noGrp="1"/>
          </p:cNvSpPr>
          <p:nvPr>
            <p:ph type="body" sz="quarter" idx="13" hasCustomPrompt="1"/>
          </p:nvPr>
        </p:nvSpPr>
        <p:spPr>
          <a:xfrm>
            <a:off x="384205" y="6302527"/>
            <a:ext cx="9144000" cy="154800"/>
          </a:xfrm>
        </p:spPr>
        <p:txBody>
          <a:bodyPr vert="horz" lIns="0" tIns="0" rIns="0" bIns="0" rtlCol="0" anchor="t" anchorCtr="0">
            <a:noAutofit/>
          </a:bodyPr>
          <a:lstStyle>
            <a:lvl1pPr>
              <a:defRPr lang="en-US" sz="1000" noProof="0" dirty="0" smtClean="0"/>
            </a:lvl1pPr>
          </a:lstStyle>
          <a:p>
            <a:pPr lvl="0">
              <a:spcBef>
                <a:spcPts val="0"/>
              </a:spcBef>
            </a:pPr>
            <a:r>
              <a:rPr lang="en-US" noProof="0"/>
              <a:t>Source: Complete if required</a:t>
            </a:r>
          </a:p>
        </p:txBody>
      </p:sp>
    </p:spTree>
    <p:extLst>
      <p:ext uri="{BB962C8B-B14F-4D97-AF65-F5344CB8AC3E}">
        <p14:creationId xmlns:p14="http://schemas.microsoft.com/office/powerpoint/2010/main" val="1386433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1432" y="620688"/>
            <a:ext cx="9144000" cy="244800"/>
          </a:xfrm>
          <a:prstGeom prst="rect">
            <a:avLst/>
          </a:prstGeom>
        </p:spPr>
        <p:txBody>
          <a:bodyPr vert="horz" lIns="0" tIns="0" rIns="0" bIns="0" rtlCol="0" anchor="t">
            <a:spAutoFit/>
          </a:bodyPr>
          <a:lstStyle/>
          <a:p>
            <a:r>
              <a:rPr lang="ja-JP" altLang="en-US"/>
              <a:t>マスター タイトルの書式設定</a:t>
            </a:r>
            <a:endParaRPr lang="en-US"/>
          </a:p>
        </p:txBody>
      </p:sp>
      <p:sp>
        <p:nvSpPr>
          <p:cNvPr id="3" name="Text Placeholder 2"/>
          <p:cNvSpPr>
            <a:spLocks noGrp="1"/>
          </p:cNvSpPr>
          <p:nvPr>
            <p:ph type="body" idx="1"/>
          </p:nvPr>
        </p:nvSpPr>
        <p:spPr>
          <a:xfrm>
            <a:off x="391432" y="1081511"/>
            <a:ext cx="9144000" cy="5155801"/>
          </a:xfrm>
          <a:prstGeom prst="rect">
            <a:avLst/>
          </a:prstGeom>
        </p:spPr>
        <p:txBody>
          <a:bodyPr vert="horz" lIns="91440" tIns="90000" rIns="91440" bIns="90000" rtlCol="0">
            <a:no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21" name="Rectangle 7"/>
          <p:cNvSpPr>
            <a:spLocks noChangeArrowheads="1"/>
          </p:cNvSpPr>
          <p:nvPr/>
        </p:nvSpPr>
        <p:spPr bwMode="auto">
          <a:xfrm>
            <a:off x="9188450" y="6524625"/>
            <a:ext cx="336550" cy="241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r" eaLnBrk="0" hangingPunct="0">
              <a:spcBef>
                <a:spcPct val="0"/>
              </a:spcBef>
            </a:pPr>
            <a:fld id="{CA48D800-1282-4793-80DF-9F8E83675139}" type="slidenum">
              <a:rPr lang="en-US" sz="1100" smtClean="0"/>
              <a:pPr algn="r" eaLnBrk="0" hangingPunct="0">
                <a:spcBef>
                  <a:spcPct val="0"/>
                </a:spcBef>
              </a:pPr>
              <a:t>‹#›</a:t>
            </a:fld>
            <a:endParaRPr lang="en-US" sz="1000"/>
          </a:p>
        </p:txBody>
      </p:sp>
      <p:pic>
        <p:nvPicPr>
          <p:cNvPr id="5" name="図 4">
            <a:extLst>
              <a:ext uri="{FF2B5EF4-FFF2-40B4-BE49-F238E27FC236}">
                <a16:creationId xmlns:a16="http://schemas.microsoft.com/office/drawing/2014/main" id="{BE959702-DB85-5F41-8259-2F63F13BE73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0472" y="6528144"/>
            <a:ext cx="881363" cy="236256"/>
          </a:xfrm>
          <a:prstGeom prst="rect">
            <a:avLst/>
          </a:prstGeom>
        </p:spPr>
      </p:pic>
      <p:cxnSp>
        <p:nvCxnSpPr>
          <p:cNvPr id="6" name="直線コネクタ 5">
            <a:extLst>
              <a:ext uri="{FF2B5EF4-FFF2-40B4-BE49-F238E27FC236}">
                <a16:creationId xmlns:a16="http://schemas.microsoft.com/office/drawing/2014/main" id="{C665D069-C650-6B44-B522-89A5F0EAC12D}"/>
              </a:ext>
            </a:extLst>
          </p:cNvPr>
          <p:cNvCxnSpPr>
            <a:cxnSpLocks/>
          </p:cNvCxnSpPr>
          <p:nvPr userDrawn="1"/>
        </p:nvCxnSpPr>
        <p:spPr>
          <a:xfrm>
            <a:off x="0" y="404664"/>
            <a:ext cx="437693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967966"/>
      </p:ext>
    </p:extLst>
  </p:cSld>
  <p:clrMap bg1="lt1" tx1="dk1" bg2="lt2" tx2="dk2" accent1="accent1" accent2="accent2" accent3="accent3" accent4="accent4" accent5="accent5" accent6="accent6" hlink="hlink" folHlink="folHlink"/>
  <p:sldLayoutIdLst>
    <p:sldLayoutId id="2147483734" r:id="rId1"/>
    <p:sldLayoutId id="2147483739" r:id="rId2"/>
    <p:sldLayoutId id="2147483735" r:id="rId3"/>
    <p:sldLayoutId id="2147483736" r:id="rId4"/>
  </p:sldLayoutIdLst>
  <p:hf sldNum="0" hdr="0" dt="0"/>
  <p:txStyles>
    <p:titleStyle>
      <a:lvl1pPr algn="l" defTabSz="914400" rtl="0" eaLnBrk="1" latinLnBrk="0" hangingPunct="1">
        <a:spcBef>
          <a:spcPct val="0"/>
        </a:spcBef>
        <a:buNone/>
        <a:defRPr kumimoji="1" sz="1600" b="1" kern="1200">
          <a:solidFill>
            <a:schemeClr val="tx1"/>
          </a:solidFill>
          <a:latin typeface="Arial" pitchFamily="34" charset="0"/>
          <a:ea typeface="+mj-ea"/>
          <a:cs typeface="Arial" pitchFamily="34" charset="0"/>
        </a:defRPr>
      </a:lvl1pPr>
    </p:titleStyle>
    <p:bodyStyle>
      <a:lvl1pPr marL="0" indent="0" algn="l" defTabSz="914400" rtl="0" eaLnBrk="1" latinLnBrk="0" hangingPunct="1">
        <a:spcBef>
          <a:spcPts val="1500"/>
        </a:spcBef>
        <a:buFontTx/>
        <a:buNone/>
        <a:defRPr kumimoji="1" sz="12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kumimoji="1" sz="12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kumimoji="1" sz="12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kumimoji="1" sz="12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kumimoji="1"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21.png"/><Relationship Id="rId5" Type="http://schemas.openxmlformats.org/officeDocument/2006/relationships/image" Target="../media/image4.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22.png"/><Relationship Id="rId5" Type="http://schemas.openxmlformats.org/officeDocument/2006/relationships/image" Target="../media/image4.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1.xml"/><Relationship Id="rId7" Type="http://schemas.openxmlformats.org/officeDocument/2006/relationships/hyperlink" Target="https://www.mlit.go.jp/tec/constplan/sosei_constplan_tk_000051.html" TargetMode="External"/><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23.png"/><Relationship Id="rId5" Type="http://schemas.openxmlformats.org/officeDocument/2006/relationships/image" Target="../media/image4.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hyperlink" Target="https://www.mlit.go.jp/tec/constplan/sosei_constplan_tk_000051.html" TargetMode="Externa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4.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image" Target="../media/image4.emf"/><Relationship Id="rId4" Type="http://schemas.openxmlformats.org/officeDocument/2006/relationships/oleObject" Target="../embeddings/oleObject1.bin"/><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7.xml"/><Relationship Id="rId7"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hyperlink" Target="https://www.youtube.com/watch?v=XN7wi5Kis2o" TargetMode="External"/><Relationship Id="rId5" Type="http://schemas.openxmlformats.org/officeDocument/2006/relationships/image" Target="../media/image4.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8.xml"/><Relationship Id="rId7"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18.png"/><Relationship Id="rId5" Type="http://schemas.openxmlformats.org/officeDocument/2006/relationships/image" Target="../media/image4.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BA08FE-646D-7A46-B5D4-E662E660F3A8}"/>
              </a:ext>
            </a:extLst>
          </p:cNvPr>
          <p:cNvSpPr>
            <a:spLocks noGrp="1"/>
          </p:cNvSpPr>
          <p:nvPr>
            <p:ph type="ctrTitle"/>
          </p:nvPr>
        </p:nvSpPr>
        <p:spPr>
          <a:xfrm>
            <a:off x="392110" y="1085124"/>
            <a:ext cx="9144000" cy="984885"/>
          </a:xfrm>
        </p:spPr>
        <p:txBody>
          <a:bodyPr/>
          <a:lstStyle/>
          <a:p>
            <a:r>
              <a:rPr kumimoji="1" lang="en-US" altLang="ja-JP" dirty="0">
                <a:latin typeface="Arial"/>
                <a:ea typeface="ＭＳ Ｐゴシック"/>
                <a:cs typeface="Arial"/>
              </a:rPr>
              <a:t>LRTK</a:t>
            </a:r>
            <a:r>
              <a:rPr kumimoji="1" lang="ja-JP" altLang="en-US" dirty="0">
                <a:latin typeface="Arial"/>
                <a:ea typeface="ＭＳ Ｐゴシック"/>
                <a:cs typeface="Arial"/>
              </a:rPr>
              <a:t>による</a:t>
            </a:r>
            <a:r>
              <a:rPr lang="en-US" altLang="ja-JP" dirty="0">
                <a:latin typeface="Arial"/>
                <a:ea typeface="ＭＳ Ｐゴシック"/>
                <a:cs typeface="Arial"/>
              </a:rPr>
              <a:t>3D</a:t>
            </a:r>
            <a:r>
              <a:rPr lang="ja-JP" altLang="en-US">
                <a:latin typeface="Arial"/>
                <a:ea typeface="ＭＳ Ｐゴシック"/>
                <a:cs typeface="Arial"/>
              </a:rPr>
              <a:t>出来形管理</a:t>
            </a:r>
            <a:r>
              <a:rPr lang="ja-JP" altLang="en-US" dirty="0">
                <a:latin typeface="Arial"/>
                <a:ea typeface="ＭＳ Ｐゴシック"/>
                <a:cs typeface="Arial"/>
              </a:rPr>
              <a:t>を完全サポート</a:t>
            </a:r>
            <a:br>
              <a:rPr lang="en-US" altLang="ja-JP" dirty="0">
                <a:latin typeface="Arial"/>
                <a:ea typeface="ＭＳ Ｐゴシック"/>
                <a:cs typeface="Arial"/>
              </a:rPr>
            </a:br>
            <a:r>
              <a:rPr lang="ja-JP" altLang="en-US" dirty="0">
                <a:latin typeface="Arial"/>
                <a:ea typeface="ＭＳ Ｐゴシック"/>
                <a:cs typeface="Arial"/>
              </a:rPr>
              <a:t>納品に必要な資料をご提供</a:t>
            </a:r>
            <a:endParaRPr kumimoji="1" lang="ja-JP" altLang="en-US" dirty="0">
              <a:latin typeface="Arial"/>
              <a:ea typeface="ＭＳ Ｐゴシック"/>
              <a:cs typeface="Arial"/>
            </a:endParaRPr>
          </a:p>
        </p:txBody>
      </p:sp>
    </p:spTree>
    <p:extLst>
      <p:ext uri="{BB962C8B-B14F-4D97-AF65-F5344CB8AC3E}">
        <p14:creationId xmlns:p14="http://schemas.microsoft.com/office/powerpoint/2010/main" val="2591847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9C763-5B0A-ADCF-9105-A61156493662}"/>
            </a:ext>
          </a:extLst>
        </p:cNvPr>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16563739-5293-87AC-BA69-86D8EF63CCD6}"/>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14" name="Object 13" hidden="1">
                        <a:extLst>
                          <a:ext uri="{FF2B5EF4-FFF2-40B4-BE49-F238E27FC236}">
                            <a16:creationId xmlns:a16="http://schemas.microsoft.com/office/drawing/2014/main" id="{16563739-5293-87AC-BA69-86D8EF63CCD6}"/>
                          </a:ext>
                        </a:extLst>
                      </p:cNvPr>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A2A71D9E-BF48-6AD7-D0C2-5164AC3BDA03}"/>
              </a:ext>
            </a:extLst>
          </p:cNvPr>
          <p:cNvSpPr>
            <a:spLocks noGrp="1"/>
          </p:cNvSpPr>
          <p:nvPr>
            <p:ph type="body" sz="quarter" idx="12"/>
          </p:nvPr>
        </p:nvSpPr>
        <p:spPr>
          <a:xfrm>
            <a:off x="0" y="0"/>
            <a:ext cx="9906000" cy="404664"/>
          </a:xfrm>
        </p:spPr>
        <p:txBody>
          <a:bodyPr/>
          <a:lstStyle/>
          <a:p>
            <a:r>
              <a:rPr lang="en-US" altLang="ja-JP" sz="2000"/>
              <a:t>4 </a:t>
            </a:r>
            <a:r>
              <a:rPr lang="ja-JP" altLang="en-US" sz="2000"/>
              <a:t>精度確認試験報告書</a:t>
            </a:r>
            <a:r>
              <a:rPr lang="en-US" altLang="ja-JP" sz="2000"/>
              <a:t> </a:t>
            </a:r>
            <a:r>
              <a:rPr lang="ja-JP" altLang="en-US" sz="2000"/>
              <a:t>点群精度の合格閾値</a:t>
            </a:r>
            <a:endParaRPr lang="en-US" altLang="ja-JP" sz="2000"/>
          </a:p>
        </p:txBody>
      </p:sp>
      <p:sp>
        <p:nvSpPr>
          <p:cNvPr id="5" name="Title 1">
            <a:extLst>
              <a:ext uri="{FF2B5EF4-FFF2-40B4-BE49-F238E27FC236}">
                <a16:creationId xmlns:a16="http://schemas.microsoft.com/office/drawing/2014/main" id="{73E30CA9-4A5B-9D25-8371-03ACD7E7290D}"/>
              </a:ext>
            </a:extLst>
          </p:cNvPr>
          <p:cNvSpPr txBox="1">
            <a:spLocks/>
          </p:cNvSpPr>
          <p:nvPr/>
        </p:nvSpPr>
        <p:spPr>
          <a:xfrm>
            <a:off x="198122" y="475000"/>
            <a:ext cx="9504677" cy="615553"/>
          </a:xfrm>
          <a:prstGeom prst="rect">
            <a:avLst/>
          </a:prstGeom>
        </p:spPr>
        <p:txBody>
          <a:bodyPr vert="horz" lIns="0" tIns="0" rIns="0" bIns="0" rtlCol="0" anchor="t">
            <a:spAutoFit/>
          </a:bodyPr>
          <a:lstStyle>
            <a:lvl1pPr algn="l" defTabSz="914400" rtl="0" eaLnBrk="1" latinLnBrk="0" hangingPunct="1">
              <a:spcBef>
                <a:spcPct val="0"/>
              </a:spcBef>
              <a:buNone/>
              <a:defRPr kumimoji="1" sz="1600" b="1" kern="1200">
                <a:solidFill>
                  <a:schemeClr val="tx1"/>
                </a:solidFill>
                <a:latin typeface="Arial" pitchFamily="34" charset="0"/>
                <a:ea typeface="+mj-ea"/>
                <a:cs typeface="Arial" pitchFamily="34" charset="0"/>
              </a:defRPr>
            </a:lvl1pPr>
          </a:lstStyle>
          <a:p>
            <a:r>
              <a:rPr lang="ja-JP" altLang="en-US" sz="2000" b="1" dirty="0">
                <a:latin typeface="+mn-ea"/>
              </a:rPr>
              <a:t>下記の閾値をクリアしていれば点群</a:t>
            </a:r>
            <a:r>
              <a:rPr lang="ja-JP" altLang="en-US" sz="2000" b="1">
                <a:latin typeface="+mn-ea"/>
              </a:rPr>
              <a:t>は出来形管理</a:t>
            </a:r>
            <a:r>
              <a:rPr lang="ja-JP" altLang="en-US" sz="2000" b="1" dirty="0">
                <a:latin typeface="+mn-ea"/>
              </a:rPr>
              <a:t>にご利用いただけます。</a:t>
            </a:r>
            <a:endParaRPr lang="en-US" altLang="ja-JP" sz="2000" b="1" dirty="0">
              <a:latin typeface="+mn-ea"/>
            </a:endParaRPr>
          </a:p>
          <a:p>
            <a:r>
              <a:rPr lang="en-US" altLang="ja-JP" sz="2000" b="1" dirty="0">
                <a:latin typeface="+mn-ea"/>
              </a:rPr>
              <a:t>(</a:t>
            </a:r>
            <a:r>
              <a:rPr lang="ja-JP" altLang="en-US" sz="2000" b="1" dirty="0">
                <a:latin typeface="+mn-ea"/>
              </a:rPr>
              <a:t>技術概要集</a:t>
            </a:r>
            <a:r>
              <a:rPr lang="en-US" altLang="ja-JP" sz="2000" b="1" dirty="0">
                <a:latin typeface="+mn-ea"/>
              </a:rPr>
              <a:t>P52~P53)</a:t>
            </a:r>
          </a:p>
        </p:txBody>
      </p:sp>
      <p:sp>
        <p:nvSpPr>
          <p:cNvPr id="13" name="Content Placeholder 2">
            <a:extLst>
              <a:ext uri="{FF2B5EF4-FFF2-40B4-BE49-F238E27FC236}">
                <a16:creationId xmlns:a16="http://schemas.microsoft.com/office/drawing/2014/main" id="{44CDB26B-B1EF-9BFE-DC72-6195C86436ED}"/>
              </a:ext>
            </a:extLst>
          </p:cNvPr>
          <p:cNvSpPr txBox="1">
            <a:spLocks/>
          </p:cNvSpPr>
          <p:nvPr/>
        </p:nvSpPr>
        <p:spPr>
          <a:xfrm>
            <a:off x="116621" y="1528789"/>
            <a:ext cx="9649236" cy="4996549"/>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p:txBody>
      </p:sp>
      <p:sp>
        <p:nvSpPr>
          <p:cNvPr id="2" name="Rectangle 3">
            <a:extLst>
              <a:ext uri="{FF2B5EF4-FFF2-40B4-BE49-F238E27FC236}">
                <a16:creationId xmlns:a16="http://schemas.microsoft.com/office/drawing/2014/main" id="{CABF377B-070F-A8CC-7745-3E714BEFAC80}"/>
              </a:ext>
            </a:extLst>
          </p:cNvPr>
          <p:cNvSpPr>
            <a:spLocks noChangeArrowheads="1"/>
          </p:cNvSpPr>
          <p:nvPr/>
        </p:nvSpPr>
        <p:spPr bwMode="auto">
          <a:xfrm>
            <a:off x="112429" y="1124127"/>
            <a:ext cx="9649236"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lang="ja-JP" altLang="en-US" sz="2000" b="1" kern="0">
                <a:solidFill>
                  <a:srgbClr val="FFFFFF"/>
                </a:solidFill>
                <a:latin typeface="Arial" pitchFamily="34" charset="0"/>
                <a:cs typeface="Arial" pitchFamily="34" charset="0"/>
              </a:rPr>
              <a:t>精度確認試験報告書の例</a:t>
            </a:r>
          </a:p>
        </p:txBody>
      </p:sp>
      <p:pic>
        <p:nvPicPr>
          <p:cNvPr id="4" name="図 3">
            <a:extLst>
              <a:ext uri="{FF2B5EF4-FFF2-40B4-BE49-F238E27FC236}">
                <a16:creationId xmlns:a16="http://schemas.microsoft.com/office/drawing/2014/main" id="{0AC49D65-5A2E-DEA5-7E0D-19C031662D6A}"/>
              </a:ext>
            </a:extLst>
          </p:cNvPr>
          <p:cNvPicPr>
            <a:picLocks noChangeAspect="1"/>
          </p:cNvPicPr>
          <p:nvPr/>
        </p:nvPicPr>
        <p:blipFill>
          <a:blip r:embed="rId6"/>
          <a:stretch>
            <a:fillRect/>
          </a:stretch>
        </p:blipFill>
        <p:spPr>
          <a:xfrm>
            <a:off x="791496" y="1734498"/>
            <a:ext cx="8414909" cy="4648502"/>
          </a:xfrm>
          <a:prstGeom prst="rect">
            <a:avLst/>
          </a:prstGeom>
        </p:spPr>
      </p:pic>
      <p:sp>
        <p:nvSpPr>
          <p:cNvPr id="6" name="正方形/長方形 5">
            <a:extLst>
              <a:ext uri="{FF2B5EF4-FFF2-40B4-BE49-F238E27FC236}">
                <a16:creationId xmlns:a16="http://schemas.microsoft.com/office/drawing/2014/main" id="{5EBE14D5-98C4-4F3F-59F0-1CAB60CD6839}"/>
              </a:ext>
            </a:extLst>
          </p:cNvPr>
          <p:cNvSpPr/>
          <p:nvPr/>
        </p:nvSpPr>
        <p:spPr>
          <a:xfrm>
            <a:off x="2871020" y="2249176"/>
            <a:ext cx="2448232" cy="26667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
        <p:nvSpPr>
          <p:cNvPr id="8" name="正方形/長方形 7">
            <a:extLst>
              <a:ext uri="{FF2B5EF4-FFF2-40B4-BE49-F238E27FC236}">
                <a16:creationId xmlns:a16="http://schemas.microsoft.com/office/drawing/2014/main" id="{0B1B1E5E-52A1-3851-B1A8-DF2AFAE3C648}"/>
              </a:ext>
            </a:extLst>
          </p:cNvPr>
          <p:cNvSpPr/>
          <p:nvPr/>
        </p:nvSpPr>
        <p:spPr>
          <a:xfrm>
            <a:off x="2871020" y="5226341"/>
            <a:ext cx="2448232" cy="10941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51272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100F7-E6A0-332E-27BB-697534E6E6EC}"/>
            </a:ext>
          </a:extLst>
        </p:cNvPr>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180E29E5-FE32-3AFA-015C-5EDAD02C654A}"/>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14" name="Object 13" hidden="1">
                        <a:extLst>
                          <a:ext uri="{FF2B5EF4-FFF2-40B4-BE49-F238E27FC236}">
                            <a16:creationId xmlns:a16="http://schemas.microsoft.com/office/drawing/2014/main" id="{180E29E5-FE32-3AFA-015C-5EDAD02C654A}"/>
                          </a:ext>
                        </a:extLst>
                      </p:cNvPr>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C50FD0E5-55C6-DB8F-2163-42CC98C5DE1F}"/>
              </a:ext>
            </a:extLst>
          </p:cNvPr>
          <p:cNvSpPr>
            <a:spLocks noGrp="1"/>
          </p:cNvSpPr>
          <p:nvPr>
            <p:ph type="body" sz="quarter" idx="12"/>
          </p:nvPr>
        </p:nvSpPr>
        <p:spPr>
          <a:xfrm>
            <a:off x="0" y="0"/>
            <a:ext cx="9906000" cy="404664"/>
          </a:xfrm>
        </p:spPr>
        <p:txBody>
          <a:bodyPr/>
          <a:lstStyle/>
          <a:p>
            <a:r>
              <a:rPr lang="en-US" altLang="ja-JP" sz="2000"/>
              <a:t>4 </a:t>
            </a:r>
            <a:r>
              <a:rPr lang="ja-JP" altLang="en-US" sz="2000"/>
              <a:t>精度確認試験報告書</a:t>
            </a:r>
            <a:r>
              <a:rPr lang="en-US" altLang="ja-JP" sz="2000"/>
              <a:t> </a:t>
            </a:r>
            <a:r>
              <a:rPr lang="ja-JP" altLang="en-US" sz="2000"/>
              <a:t>点群精度の合格閾値</a:t>
            </a:r>
            <a:endParaRPr lang="en-US" altLang="ja-JP" sz="2000"/>
          </a:p>
        </p:txBody>
      </p:sp>
      <p:sp>
        <p:nvSpPr>
          <p:cNvPr id="5" name="Title 1">
            <a:extLst>
              <a:ext uri="{FF2B5EF4-FFF2-40B4-BE49-F238E27FC236}">
                <a16:creationId xmlns:a16="http://schemas.microsoft.com/office/drawing/2014/main" id="{094DDEC2-88EE-E69E-DC92-EFC7B9005A0A}"/>
              </a:ext>
            </a:extLst>
          </p:cNvPr>
          <p:cNvSpPr txBox="1">
            <a:spLocks/>
          </p:cNvSpPr>
          <p:nvPr/>
        </p:nvSpPr>
        <p:spPr>
          <a:xfrm>
            <a:off x="198122" y="475000"/>
            <a:ext cx="9504677" cy="615553"/>
          </a:xfrm>
          <a:prstGeom prst="rect">
            <a:avLst/>
          </a:prstGeom>
        </p:spPr>
        <p:txBody>
          <a:bodyPr vert="horz" lIns="0" tIns="0" rIns="0" bIns="0" rtlCol="0" anchor="t">
            <a:spAutoFit/>
          </a:bodyPr>
          <a:lstStyle>
            <a:lvl1pPr algn="l" defTabSz="914400" rtl="0" eaLnBrk="1" latinLnBrk="0" hangingPunct="1">
              <a:spcBef>
                <a:spcPct val="0"/>
              </a:spcBef>
              <a:buNone/>
              <a:defRPr kumimoji="1" sz="1600" b="1" kern="1200">
                <a:solidFill>
                  <a:schemeClr val="tx1"/>
                </a:solidFill>
                <a:latin typeface="Arial" pitchFamily="34" charset="0"/>
                <a:ea typeface="+mj-ea"/>
                <a:cs typeface="Arial" pitchFamily="34" charset="0"/>
              </a:defRPr>
            </a:lvl1pPr>
          </a:lstStyle>
          <a:p>
            <a:r>
              <a:rPr lang="ja-JP" altLang="en-US" sz="2000" dirty="0">
                <a:latin typeface="+mn-ea"/>
              </a:rPr>
              <a:t>下記の閾値をクリアしていれば点群</a:t>
            </a:r>
            <a:r>
              <a:rPr lang="ja-JP" altLang="en-US" sz="2000">
                <a:latin typeface="+mn-ea"/>
              </a:rPr>
              <a:t>は出来形管理</a:t>
            </a:r>
            <a:r>
              <a:rPr lang="ja-JP" altLang="en-US" sz="2000" dirty="0">
                <a:latin typeface="+mn-ea"/>
              </a:rPr>
              <a:t>にご利用いただけます。</a:t>
            </a:r>
            <a:endParaRPr lang="en-US" altLang="ja-JP" sz="2000" dirty="0">
              <a:latin typeface="+mn-ea"/>
            </a:endParaRPr>
          </a:p>
          <a:p>
            <a:r>
              <a:rPr lang="en-US" altLang="ja-JP" sz="2000" dirty="0">
                <a:latin typeface="+mn-ea"/>
              </a:rPr>
              <a:t>(</a:t>
            </a:r>
            <a:r>
              <a:rPr lang="ja-JP" altLang="en-US" sz="2000" dirty="0">
                <a:latin typeface="+mn-ea"/>
              </a:rPr>
              <a:t>技術概要集</a:t>
            </a:r>
            <a:r>
              <a:rPr lang="en-US" altLang="ja-JP" sz="2000" dirty="0">
                <a:latin typeface="+mn-ea"/>
              </a:rPr>
              <a:t>P52~P53)</a:t>
            </a:r>
          </a:p>
        </p:txBody>
      </p:sp>
      <p:sp>
        <p:nvSpPr>
          <p:cNvPr id="13" name="Content Placeholder 2">
            <a:extLst>
              <a:ext uri="{FF2B5EF4-FFF2-40B4-BE49-F238E27FC236}">
                <a16:creationId xmlns:a16="http://schemas.microsoft.com/office/drawing/2014/main" id="{3E2C65B6-CF03-75F8-76F3-790B9C26C380}"/>
              </a:ext>
            </a:extLst>
          </p:cNvPr>
          <p:cNvSpPr txBox="1">
            <a:spLocks/>
          </p:cNvSpPr>
          <p:nvPr/>
        </p:nvSpPr>
        <p:spPr>
          <a:xfrm>
            <a:off x="116621" y="1528789"/>
            <a:ext cx="9649236" cy="4996549"/>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p:txBody>
      </p:sp>
      <p:sp>
        <p:nvSpPr>
          <p:cNvPr id="2" name="Rectangle 3">
            <a:extLst>
              <a:ext uri="{FF2B5EF4-FFF2-40B4-BE49-F238E27FC236}">
                <a16:creationId xmlns:a16="http://schemas.microsoft.com/office/drawing/2014/main" id="{B9C4A5CF-1CF8-3E37-1AE1-F5FB3C382BDD}"/>
              </a:ext>
            </a:extLst>
          </p:cNvPr>
          <p:cNvSpPr>
            <a:spLocks noChangeArrowheads="1"/>
          </p:cNvSpPr>
          <p:nvPr/>
        </p:nvSpPr>
        <p:spPr bwMode="auto">
          <a:xfrm>
            <a:off x="112429" y="1124127"/>
            <a:ext cx="9649236"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lang="ja-JP" altLang="en-US" sz="2000" b="1" kern="0">
                <a:solidFill>
                  <a:srgbClr val="FFFFFF"/>
                </a:solidFill>
                <a:latin typeface="Arial" pitchFamily="34" charset="0"/>
                <a:cs typeface="Arial" pitchFamily="34" charset="0"/>
              </a:rPr>
              <a:t>精度確認試験報告書の例</a:t>
            </a:r>
          </a:p>
        </p:txBody>
      </p:sp>
      <p:pic>
        <p:nvPicPr>
          <p:cNvPr id="3" name="図 2">
            <a:extLst>
              <a:ext uri="{FF2B5EF4-FFF2-40B4-BE49-F238E27FC236}">
                <a16:creationId xmlns:a16="http://schemas.microsoft.com/office/drawing/2014/main" id="{F0F46221-6714-57BF-06B9-0321372B98C0}"/>
              </a:ext>
            </a:extLst>
          </p:cNvPr>
          <p:cNvPicPr>
            <a:picLocks noChangeAspect="1"/>
          </p:cNvPicPr>
          <p:nvPr/>
        </p:nvPicPr>
        <p:blipFill>
          <a:blip r:embed="rId6"/>
          <a:stretch>
            <a:fillRect/>
          </a:stretch>
        </p:blipFill>
        <p:spPr>
          <a:xfrm>
            <a:off x="300955" y="2131019"/>
            <a:ext cx="9304090" cy="3306219"/>
          </a:xfrm>
          <a:prstGeom prst="rect">
            <a:avLst/>
          </a:prstGeom>
        </p:spPr>
      </p:pic>
      <p:sp>
        <p:nvSpPr>
          <p:cNvPr id="6" name="正方形/長方形 5">
            <a:extLst>
              <a:ext uri="{FF2B5EF4-FFF2-40B4-BE49-F238E27FC236}">
                <a16:creationId xmlns:a16="http://schemas.microsoft.com/office/drawing/2014/main" id="{B8AA06E5-9630-6456-BC59-E0484970B90D}"/>
              </a:ext>
            </a:extLst>
          </p:cNvPr>
          <p:cNvSpPr/>
          <p:nvPr/>
        </p:nvSpPr>
        <p:spPr>
          <a:xfrm>
            <a:off x="2605549" y="2772696"/>
            <a:ext cx="2674374" cy="25565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756249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BD5F1-EE45-BAE8-FC05-92EF23E17E44}"/>
            </a:ext>
          </a:extLst>
        </p:cNvPr>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FC37C0C2-7B77-6AFA-69E3-7DCD823BA3C5}"/>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14" name="Object 13" hidden="1">
                        <a:extLst>
                          <a:ext uri="{FF2B5EF4-FFF2-40B4-BE49-F238E27FC236}">
                            <a16:creationId xmlns:a16="http://schemas.microsoft.com/office/drawing/2014/main" id="{FC37C0C2-7B77-6AFA-69E3-7DCD823BA3C5}"/>
                          </a:ext>
                        </a:extLst>
                      </p:cNvPr>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78E994CE-C5B2-0C57-2BB7-D1FF5626A0CE}"/>
              </a:ext>
            </a:extLst>
          </p:cNvPr>
          <p:cNvSpPr>
            <a:spLocks noGrp="1"/>
          </p:cNvSpPr>
          <p:nvPr>
            <p:ph type="body" sz="quarter" idx="12"/>
          </p:nvPr>
        </p:nvSpPr>
        <p:spPr>
          <a:xfrm>
            <a:off x="0" y="0"/>
            <a:ext cx="9906000" cy="404664"/>
          </a:xfrm>
        </p:spPr>
        <p:txBody>
          <a:bodyPr/>
          <a:lstStyle/>
          <a:p>
            <a:r>
              <a:rPr lang="en-US" altLang="ja-JP" sz="2000"/>
              <a:t>4 </a:t>
            </a:r>
            <a:r>
              <a:rPr lang="ja-JP" altLang="en-US" sz="2000"/>
              <a:t>精度確認試験報告書</a:t>
            </a:r>
            <a:r>
              <a:rPr lang="en-US" altLang="ja-JP" sz="2000"/>
              <a:t> </a:t>
            </a:r>
            <a:r>
              <a:rPr lang="ja-JP" altLang="en-US" sz="2000"/>
              <a:t>報告書の作成</a:t>
            </a:r>
            <a:endParaRPr lang="en-US" altLang="ja-JP" sz="2000"/>
          </a:p>
        </p:txBody>
      </p:sp>
      <p:sp>
        <p:nvSpPr>
          <p:cNvPr id="5" name="Title 1">
            <a:extLst>
              <a:ext uri="{FF2B5EF4-FFF2-40B4-BE49-F238E27FC236}">
                <a16:creationId xmlns:a16="http://schemas.microsoft.com/office/drawing/2014/main" id="{E22C280E-FE35-49AA-2D33-21C5DC648FCD}"/>
              </a:ext>
            </a:extLst>
          </p:cNvPr>
          <p:cNvSpPr txBox="1">
            <a:spLocks/>
          </p:cNvSpPr>
          <p:nvPr/>
        </p:nvSpPr>
        <p:spPr>
          <a:xfrm>
            <a:off x="198122" y="475000"/>
            <a:ext cx="9504677" cy="615553"/>
          </a:xfrm>
          <a:prstGeom prst="rect">
            <a:avLst/>
          </a:prstGeom>
        </p:spPr>
        <p:txBody>
          <a:bodyPr vert="horz" lIns="0" tIns="0" rIns="0" bIns="0" rtlCol="0" anchor="t">
            <a:spAutoFit/>
          </a:bodyPr>
          <a:lstStyle>
            <a:lvl1pPr algn="l" defTabSz="914400" rtl="0" eaLnBrk="1" latinLnBrk="0" hangingPunct="1">
              <a:spcBef>
                <a:spcPct val="0"/>
              </a:spcBef>
              <a:buNone/>
              <a:defRPr kumimoji="1" sz="1600" b="1" kern="1200">
                <a:solidFill>
                  <a:schemeClr val="tx1"/>
                </a:solidFill>
                <a:latin typeface="Arial" pitchFamily="34" charset="0"/>
                <a:ea typeface="+mj-ea"/>
                <a:cs typeface="Arial" pitchFamily="34" charset="0"/>
              </a:defRPr>
            </a:lvl1pPr>
          </a:lstStyle>
          <a:p>
            <a:r>
              <a:rPr lang="ja-JP" altLang="en-US" sz="2000">
                <a:latin typeface="+mn-ea"/>
              </a:rPr>
              <a:t>最後に、精度確認試験結果報告書に値を入力いただければ完成です。</a:t>
            </a:r>
            <a:endParaRPr lang="en-US" altLang="ja-JP" sz="2000">
              <a:latin typeface="+mn-ea"/>
            </a:endParaRPr>
          </a:p>
          <a:p>
            <a:r>
              <a:rPr lang="en-US" altLang="ja-JP" sz="2000">
                <a:latin typeface="+mn-ea"/>
              </a:rPr>
              <a:t>(</a:t>
            </a:r>
            <a:r>
              <a:rPr lang="ja-JP" altLang="en-US" sz="2000">
                <a:latin typeface="+mn-ea"/>
              </a:rPr>
              <a:t>技術案概要集</a:t>
            </a:r>
            <a:r>
              <a:rPr lang="en-US" altLang="ja-JP" sz="2000">
                <a:latin typeface="+mn-ea"/>
              </a:rPr>
              <a:t>)</a:t>
            </a:r>
          </a:p>
        </p:txBody>
      </p:sp>
      <p:sp>
        <p:nvSpPr>
          <p:cNvPr id="13" name="Content Placeholder 2">
            <a:extLst>
              <a:ext uri="{FF2B5EF4-FFF2-40B4-BE49-F238E27FC236}">
                <a16:creationId xmlns:a16="http://schemas.microsoft.com/office/drawing/2014/main" id="{00442141-E75E-6B41-B4D4-18DDE7EED4E1}"/>
              </a:ext>
            </a:extLst>
          </p:cNvPr>
          <p:cNvSpPr txBox="1">
            <a:spLocks/>
          </p:cNvSpPr>
          <p:nvPr/>
        </p:nvSpPr>
        <p:spPr>
          <a:xfrm>
            <a:off x="116621" y="1528789"/>
            <a:ext cx="9649236" cy="4996549"/>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p:txBody>
      </p:sp>
      <p:sp>
        <p:nvSpPr>
          <p:cNvPr id="2" name="Rectangle 3">
            <a:extLst>
              <a:ext uri="{FF2B5EF4-FFF2-40B4-BE49-F238E27FC236}">
                <a16:creationId xmlns:a16="http://schemas.microsoft.com/office/drawing/2014/main" id="{8F36AAD9-05B4-2CAD-C513-3FFBB60E396F}"/>
              </a:ext>
            </a:extLst>
          </p:cNvPr>
          <p:cNvSpPr>
            <a:spLocks noChangeArrowheads="1"/>
          </p:cNvSpPr>
          <p:nvPr/>
        </p:nvSpPr>
        <p:spPr bwMode="auto">
          <a:xfrm>
            <a:off x="112429" y="1124127"/>
            <a:ext cx="9649236"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lang="ja-JP" altLang="en-US" sz="2000" b="1" kern="0">
                <a:solidFill>
                  <a:srgbClr val="FFFFFF"/>
                </a:solidFill>
                <a:latin typeface="Arial" pitchFamily="34" charset="0"/>
                <a:cs typeface="Arial" pitchFamily="34" charset="0"/>
              </a:rPr>
              <a:t>精度確認試験報告書の例</a:t>
            </a:r>
          </a:p>
        </p:txBody>
      </p:sp>
      <p:pic>
        <p:nvPicPr>
          <p:cNvPr id="7" name="図 6">
            <a:extLst>
              <a:ext uri="{FF2B5EF4-FFF2-40B4-BE49-F238E27FC236}">
                <a16:creationId xmlns:a16="http://schemas.microsoft.com/office/drawing/2014/main" id="{005E63C5-998C-4A4B-4A73-D42497628C19}"/>
              </a:ext>
            </a:extLst>
          </p:cNvPr>
          <p:cNvPicPr>
            <a:picLocks noChangeAspect="1"/>
          </p:cNvPicPr>
          <p:nvPr/>
        </p:nvPicPr>
        <p:blipFill>
          <a:blip r:embed="rId6"/>
          <a:stretch>
            <a:fillRect/>
          </a:stretch>
        </p:blipFill>
        <p:spPr>
          <a:xfrm>
            <a:off x="859965" y="1650577"/>
            <a:ext cx="3725233" cy="4753897"/>
          </a:xfrm>
          <a:prstGeom prst="rect">
            <a:avLst/>
          </a:prstGeom>
          <a:ln>
            <a:solidFill>
              <a:schemeClr val="bg2"/>
            </a:solidFill>
          </a:ln>
        </p:spPr>
      </p:pic>
      <p:sp>
        <p:nvSpPr>
          <p:cNvPr id="6" name="正方形/長方形 5">
            <a:extLst>
              <a:ext uri="{FF2B5EF4-FFF2-40B4-BE49-F238E27FC236}">
                <a16:creationId xmlns:a16="http://schemas.microsoft.com/office/drawing/2014/main" id="{E085ADB3-2265-455B-B6AA-A6AB9313634A}"/>
              </a:ext>
            </a:extLst>
          </p:cNvPr>
          <p:cNvSpPr/>
          <p:nvPr/>
        </p:nvSpPr>
        <p:spPr>
          <a:xfrm>
            <a:off x="1032388" y="4542502"/>
            <a:ext cx="3382296" cy="12683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
        <p:nvSpPr>
          <p:cNvPr id="8" name="正方形/長方形 7">
            <a:extLst>
              <a:ext uri="{FF2B5EF4-FFF2-40B4-BE49-F238E27FC236}">
                <a16:creationId xmlns:a16="http://schemas.microsoft.com/office/drawing/2014/main" id="{58609169-2A5F-2605-02AA-668763C44530}"/>
              </a:ext>
            </a:extLst>
          </p:cNvPr>
          <p:cNvSpPr/>
          <p:nvPr/>
        </p:nvSpPr>
        <p:spPr>
          <a:xfrm>
            <a:off x="1045586" y="2758700"/>
            <a:ext cx="3382296" cy="3187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
        <p:nvSpPr>
          <p:cNvPr id="9" name="正方形/長方形 8">
            <a:extLst>
              <a:ext uri="{FF2B5EF4-FFF2-40B4-BE49-F238E27FC236}">
                <a16:creationId xmlns:a16="http://schemas.microsoft.com/office/drawing/2014/main" id="{A4E7FC38-D63F-18B6-1443-6AF6AEE9E103}"/>
              </a:ext>
            </a:extLst>
          </p:cNvPr>
          <p:cNvSpPr/>
          <p:nvPr/>
        </p:nvSpPr>
        <p:spPr>
          <a:xfrm>
            <a:off x="5247936" y="2661129"/>
            <a:ext cx="2765355" cy="303177"/>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200">
                <a:solidFill>
                  <a:schemeClr val="tx1"/>
                </a:solidFill>
                <a:latin typeface="Arial" pitchFamily="34" charset="0"/>
                <a:cs typeface="Arial" pitchFamily="34" charset="0"/>
              </a:rPr>
              <a:t>お使いの</a:t>
            </a:r>
            <a:r>
              <a:rPr kumimoji="1" lang="en-US" altLang="ja-JP" sz="1200">
                <a:solidFill>
                  <a:schemeClr val="tx1"/>
                </a:solidFill>
                <a:latin typeface="Arial" pitchFamily="34" charset="0"/>
                <a:cs typeface="Arial" pitchFamily="34" charset="0"/>
              </a:rPr>
              <a:t>iPhone</a:t>
            </a:r>
            <a:r>
              <a:rPr kumimoji="1" lang="ja-JP" altLang="en-US" sz="1200">
                <a:solidFill>
                  <a:schemeClr val="tx1"/>
                </a:solidFill>
                <a:latin typeface="Arial" pitchFamily="34" charset="0"/>
                <a:cs typeface="Arial" pitchFamily="34" charset="0"/>
              </a:rPr>
              <a:t>情報をご記入ください。</a:t>
            </a:r>
            <a:endParaRPr kumimoji="1" lang="ja-JP" altLang="en-US" sz="1200" err="1">
              <a:solidFill>
                <a:schemeClr val="tx1"/>
              </a:solidFill>
              <a:latin typeface="Arial" pitchFamily="34" charset="0"/>
              <a:cs typeface="Arial" pitchFamily="34" charset="0"/>
            </a:endParaRPr>
          </a:p>
        </p:txBody>
      </p:sp>
      <p:sp>
        <p:nvSpPr>
          <p:cNvPr id="10" name="正方形/長方形 9">
            <a:extLst>
              <a:ext uri="{FF2B5EF4-FFF2-40B4-BE49-F238E27FC236}">
                <a16:creationId xmlns:a16="http://schemas.microsoft.com/office/drawing/2014/main" id="{237F82E6-D1AB-1956-A7D3-EF03C169027C}"/>
              </a:ext>
            </a:extLst>
          </p:cNvPr>
          <p:cNvSpPr/>
          <p:nvPr/>
        </p:nvSpPr>
        <p:spPr>
          <a:xfrm>
            <a:off x="5247936" y="3181744"/>
            <a:ext cx="3276633" cy="303177"/>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200">
                <a:solidFill>
                  <a:schemeClr val="tx1"/>
                </a:solidFill>
                <a:latin typeface="Arial" pitchFamily="34" charset="0"/>
                <a:cs typeface="Arial" pitchFamily="34" charset="0"/>
              </a:rPr>
              <a:t>クラウドで計測した座標値と差分を入力ください</a:t>
            </a:r>
            <a:endParaRPr kumimoji="1" lang="ja-JP" altLang="en-US" sz="1200" err="1">
              <a:solidFill>
                <a:schemeClr val="tx1"/>
              </a:solidFill>
              <a:latin typeface="Arial" pitchFamily="34" charset="0"/>
              <a:cs typeface="Arial" pitchFamily="34" charset="0"/>
            </a:endParaRPr>
          </a:p>
        </p:txBody>
      </p:sp>
      <p:cxnSp>
        <p:nvCxnSpPr>
          <p:cNvPr id="12" name="直線コネクタ 11">
            <a:extLst>
              <a:ext uri="{FF2B5EF4-FFF2-40B4-BE49-F238E27FC236}">
                <a16:creationId xmlns:a16="http://schemas.microsoft.com/office/drawing/2014/main" id="{B74B975B-CC30-CCDE-E17E-C771DF29FF8C}"/>
              </a:ext>
            </a:extLst>
          </p:cNvPr>
          <p:cNvCxnSpPr>
            <a:stCxn id="9" idx="1"/>
            <a:endCxn id="8" idx="3"/>
          </p:cNvCxnSpPr>
          <p:nvPr/>
        </p:nvCxnSpPr>
        <p:spPr>
          <a:xfrm flipH="1">
            <a:off x="4427882" y="2812718"/>
            <a:ext cx="820054" cy="105381"/>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CD795837-09E3-0BC4-267B-B8850A1C6973}"/>
              </a:ext>
            </a:extLst>
          </p:cNvPr>
          <p:cNvCxnSpPr>
            <a:cxnSpLocks/>
            <a:stCxn id="10" idx="1"/>
          </p:cNvCxnSpPr>
          <p:nvPr/>
        </p:nvCxnSpPr>
        <p:spPr>
          <a:xfrm flipH="1">
            <a:off x="2722581" y="3333333"/>
            <a:ext cx="2525355" cy="1209169"/>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F7AFA505-388E-6396-02AB-4D1EFCB58E42}"/>
              </a:ext>
            </a:extLst>
          </p:cNvPr>
          <p:cNvSpPr/>
          <p:nvPr/>
        </p:nvSpPr>
        <p:spPr>
          <a:xfrm>
            <a:off x="4757622" y="3636510"/>
            <a:ext cx="4827190" cy="2746490"/>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600">
                <a:solidFill>
                  <a:schemeClr val="tx1"/>
                </a:solidFill>
                <a:latin typeface="Arial" pitchFamily="34" charset="0"/>
                <a:cs typeface="Arial" pitchFamily="34" charset="0"/>
              </a:rPr>
              <a:t>精度報告書はこちら</a:t>
            </a:r>
            <a:endParaRPr kumimoji="1" lang="en-US" altLang="ja-JP" sz="1600">
              <a:solidFill>
                <a:schemeClr val="tx1"/>
              </a:solidFill>
              <a:latin typeface="Arial" pitchFamily="34" charset="0"/>
              <a:cs typeface="Arial" pitchFamily="34" charset="0"/>
            </a:endParaRPr>
          </a:p>
          <a:p>
            <a:r>
              <a:rPr kumimoji="1" lang="en-US" altLang="ja-JP" sz="1600">
                <a:hlinkClick r:id="rId7"/>
              </a:rPr>
              <a:t>https://www.mlit.go.jp/tec/constplan/sosei_constplan_tk_000051.html</a:t>
            </a:r>
            <a:endParaRPr kumimoji="1" lang="en-US" altLang="ja-JP" sz="1600"/>
          </a:p>
          <a:p>
            <a:endParaRPr kumimoji="1" lang="en-US" altLang="ja-JP" sz="1600">
              <a:solidFill>
                <a:schemeClr val="tx1"/>
              </a:solidFill>
              <a:latin typeface="Arial" pitchFamily="34" charset="0"/>
              <a:cs typeface="Arial" pitchFamily="34" charset="0"/>
            </a:endParaRPr>
          </a:p>
          <a:p>
            <a:endParaRPr kumimoji="1" lang="en-US" altLang="ja-JP" sz="1600">
              <a:solidFill>
                <a:schemeClr val="tx1"/>
              </a:solidFill>
              <a:latin typeface="Arial" pitchFamily="34" charset="0"/>
              <a:cs typeface="Arial" pitchFamily="34" charset="0"/>
            </a:endParaRPr>
          </a:p>
          <a:p>
            <a:endParaRPr kumimoji="1" lang="en-US" altLang="ja-JP" sz="1600">
              <a:solidFill>
                <a:schemeClr val="tx1"/>
              </a:solidFill>
              <a:latin typeface="Arial" pitchFamily="34" charset="0"/>
              <a:cs typeface="Arial" pitchFamily="34" charset="0"/>
            </a:endParaRPr>
          </a:p>
          <a:p>
            <a:endParaRPr kumimoji="1" lang="en-US" altLang="ja-JP" sz="1600">
              <a:solidFill>
                <a:schemeClr val="tx1"/>
              </a:solidFill>
              <a:latin typeface="Arial" pitchFamily="34" charset="0"/>
              <a:cs typeface="Arial" pitchFamily="34" charset="0"/>
            </a:endParaRPr>
          </a:p>
          <a:p>
            <a:endParaRPr kumimoji="1" lang="en-US" altLang="ja-JP" sz="1600">
              <a:solidFill>
                <a:schemeClr val="tx1"/>
              </a:solidFill>
              <a:latin typeface="Arial" pitchFamily="34" charset="0"/>
              <a:cs typeface="Arial" pitchFamily="34" charset="0"/>
            </a:endParaRPr>
          </a:p>
          <a:p>
            <a:endParaRPr kumimoji="1" lang="en-US" altLang="ja-JP" sz="1600">
              <a:solidFill>
                <a:schemeClr val="tx1"/>
              </a:solidFill>
              <a:latin typeface="Arial" pitchFamily="34" charset="0"/>
              <a:cs typeface="Arial" pitchFamily="34" charset="0"/>
            </a:endParaRPr>
          </a:p>
          <a:p>
            <a:endParaRPr kumimoji="1" lang="en-US" altLang="ja-JP" sz="1600">
              <a:solidFill>
                <a:schemeClr val="tx1"/>
              </a:solidFill>
              <a:latin typeface="Arial" pitchFamily="34" charset="0"/>
              <a:cs typeface="Arial" pitchFamily="34" charset="0"/>
            </a:endParaRPr>
          </a:p>
          <a:p>
            <a:r>
              <a:rPr kumimoji="1" lang="en-US" altLang="ja-JP" sz="1600">
                <a:solidFill>
                  <a:schemeClr val="tx1"/>
                </a:solidFill>
                <a:latin typeface="Arial" pitchFamily="34" charset="0"/>
                <a:cs typeface="Arial" pitchFamily="34" charset="0"/>
              </a:rPr>
              <a:t>P97</a:t>
            </a:r>
          </a:p>
          <a:p>
            <a:endParaRPr kumimoji="1" lang="ja-JP" altLang="en-US" sz="1600" err="1">
              <a:solidFill>
                <a:schemeClr val="tx1"/>
              </a:solidFill>
              <a:latin typeface="Arial" pitchFamily="34" charset="0"/>
              <a:cs typeface="Arial" pitchFamily="34" charset="0"/>
            </a:endParaRPr>
          </a:p>
        </p:txBody>
      </p:sp>
      <p:pic>
        <p:nvPicPr>
          <p:cNvPr id="27" name="図 26">
            <a:extLst>
              <a:ext uri="{FF2B5EF4-FFF2-40B4-BE49-F238E27FC236}">
                <a16:creationId xmlns:a16="http://schemas.microsoft.com/office/drawing/2014/main" id="{D7DFB5E4-34AC-93DD-7C88-AD9D58E3CB37}"/>
              </a:ext>
            </a:extLst>
          </p:cNvPr>
          <p:cNvPicPr>
            <a:picLocks noChangeAspect="1"/>
          </p:cNvPicPr>
          <p:nvPr/>
        </p:nvPicPr>
        <p:blipFill>
          <a:blip r:embed="rId8"/>
          <a:stretch>
            <a:fillRect/>
          </a:stretch>
        </p:blipFill>
        <p:spPr>
          <a:xfrm>
            <a:off x="4950460" y="4524040"/>
            <a:ext cx="4531526" cy="1472610"/>
          </a:xfrm>
          <a:prstGeom prst="rect">
            <a:avLst/>
          </a:prstGeom>
          <a:ln>
            <a:solidFill>
              <a:schemeClr val="tx1"/>
            </a:solidFill>
          </a:ln>
        </p:spPr>
      </p:pic>
      <p:sp>
        <p:nvSpPr>
          <p:cNvPr id="28" name="正方形/長方形 27">
            <a:extLst>
              <a:ext uri="{FF2B5EF4-FFF2-40B4-BE49-F238E27FC236}">
                <a16:creationId xmlns:a16="http://schemas.microsoft.com/office/drawing/2014/main" id="{9A0084EC-6E61-0412-88A6-C670941DABEF}"/>
              </a:ext>
            </a:extLst>
          </p:cNvPr>
          <p:cNvSpPr/>
          <p:nvPr/>
        </p:nvSpPr>
        <p:spPr>
          <a:xfrm>
            <a:off x="5126755" y="5386722"/>
            <a:ext cx="575955" cy="12917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329951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07049-1092-9D96-FBF2-F60E513347AF}"/>
            </a:ext>
          </a:extLst>
        </p:cNvPr>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64786682-F459-7892-ADD4-75257FFF8107}"/>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14" name="Object 13" hidden="1">
                        <a:extLst>
                          <a:ext uri="{FF2B5EF4-FFF2-40B4-BE49-F238E27FC236}">
                            <a16:creationId xmlns:a16="http://schemas.microsoft.com/office/drawing/2014/main" id="{64786682-F459-7892-ADD4-75257FFF8107}"/>
                          </a:ext>
                        </a:extLst>
                      </p:cNvPr>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39278127-4CE6-B4D7-59F0-C174CCF386E4}"/>
              </a:ext>
            </a:extLst>
          </p:cNvPr>
          <p:cNvSpPr>
            <a:spLocks noGrp="1"/>
          </p:cNvSpPr>
          <p:nvPr>
            <p:ph type="body" sz="quarter" idx="12"/>
          </p:nvPr>
        </p:nvSpPr>
        <p:spPr>
          <a:xfrm>
            <a:off x="0" y="0"/>
            <a:ext cx="9906000" cy="404664"/>
          </a:xfrm>
        </p:spPr>
        <p:txBody>
          <a:bodyPr/>
          <a:lstStyle/>
          <a:p>
            <a:r>
              <a:rPr lang="en-US" altLang="ja-JP" sz="2000"/>
              <a:t>LRTK</a:t>
            </a:r>
            <a:r>
              <a:rPr lang="ja-JP" altLang="en-US" sz="2000"/>
              <a:t>の適用工種</a:t>
            </a:r>
            <a:endParaRPr lang="en-US" altLang="ja-JP" sz="2000"/>
          </a:p>
        </p:txBody>
      </p:sp>
      <p:sp>
        <p:nvSpPr>
          <p:cNvPr id="5" name="Title 1">
            <a:extLst>
              <a:ext uri="{FF2B5EF4-FFF2-40B4-BE49-F238E27FC236}">
                <a16:creationId xmlns:a16="http://schemas.microsoft.com/office/drawing/2014/main" id="{56C1F6F4-0A07-4441-6268-B949A5493742}"/>
              </a:ext>
            </a:extLst>
          </p:cNvPr>
          <p:cNvSpPr txBox="1">
            <a:spLocks/>
          </p:cNvSpPr>
          <p:nvPr/>
        </p:nvSpPr>
        <p:spPr>
          <a:xfrm>
            <a:off x="198122" y="475000"/>
            <a:ext cx="9504677" cy="615553"/>
          </a:xfrm>
          <a:prstGeom prst="rect">
            <a:avLst/>
          </a:prstGeom>
        </p:spPr>
        <p:txBody>
          <a:bodyPr vert="horz" lIns="0" tIns="0" rIns="0" bIns="0" rtlCol="0" anchor="t">
            <a:spAutoFit/>
          </a:bodyPr>
          <a:lstStyle>
            <a:lvl1pPr algn="l" defTabSz="914400" rtl="0" eaLnBrk="1" latinLnBrk="0" hangingPunct="1">
              <a:spcBef>
                <a:spcPct val="0"/>
              </a:spcBef>
              <a:buNone/>
              <a:defRPr kumimoji="1" sz="1600" b="1" kern="1200">
                <a:solidFill>
                  <a:schemeClr val="tx1"/>
                </a:solidFill>
                <a:latin typeface="Arial" pitchFamily="34" charset="0"/>
                <a:ea typeface="+mj-ea"/>
                <a:cs typeface="Arial" pitchFamily="34" charset="0"/>
              </a:defRPr>
            </a:lvl1pPr>
          </a:lstStyle>
          <a:p>
            <a:r>
              <a:rPr lang="en-US" altLang="ja-JP" sz="2000" dirty="0"/>
              <a:t>LRTK</a:t>
            </a:r>
            <a:r>
              <a:rPr lang="ja-JP" altLang="en-US" sz="2000" dirty="0"/>
              <a:t>シリーズは起工測量</a:t>
            </a:r>
            <a:r>
              <a:rPr lang="ja-JP" altLang="en-US" sz="2000"/>
              <a:t>・出来形管理</a:t>
            </a:r>
            <a:r>
              <a:rPr lang="ja-JP" altLang="en-US" sz="2000" dirty="0"/>
              <a:t>にご利用いただけます。本資料では</a:t>
            </a:r>
            <a:r>
              <a:rPr lang="en-US" altLang="ja-JP" sz="2000" dirty="0"/>
              <a:t>LRTK Phone</a:t>
            </a:r>
            <a:r>
              <a:rPr lang="ja-JP" altLang="en-US" sz="2000" dirty="0"/>
              <a:t>の詳細点群スキャンに</a:t>
            </a:r>
            <a:r>
              <a:rPr lang="ja-JP" altLang="en-US" sz="2000"/>
              <a:t>よる出来形管理</a:t>
            </a:r>
            <a:r>
              <a:rPr lang="ja-JP" altLang="en-US" sz="2000" dirty="0"/>
              <a:t>を紹介します。</a:t>
            </a:r>
            <a:endParaRPr lang="en-US" altLang="ja-JP" sz="2000" b="1" dirty="0">
              <a:latin typeface="+mn-ea"/>
            </a:endParaRPr>
          </a:p>
        </p:txBody>
      </p:sp>
      <p:pic>
        <p:nvPicPr>
          <p:cNvPr id="2" name="図 1">
            <a:extLst>
              <a:ext uri="{FF2B5EF4-FFF2-40B4-BE49-F238E27FC236}">
                <a16:creationId xmlns:a16="http://schemas.microsoft.com/office/drawing/2014/main" id="{25F6DF2B-8713-51BF-C6B4-B6A032ECC435}"/>
              </a:ext>
            </a:extLst>
          </p:cNvPr>
          <p:cNvPicPr>
            <a:picLocks noChangeAspect="1"/>
          </p:cNvPicPr>
          <p:nvPr/>
        </p:nvPicPr>
        <p:blipFill>
          <a:blip r:embed="rId6"/>
          <a:stretch>
            <a:fillRect/>
          </a:stretch>
        </p:blipFill>
        <p:spPr>
          <a:xfrm>
            <a:off x="947057" y="1090552"/>
            <a:ext cx="8109968" cy="5767447"/>
          </a:xfrm>
          <a:prstGeom prst="rect">
            <a:avLst/>
          </a:prstGeom>
        </p:spPr>
      </p:pic>
      <p:sp>
        <p:nvSpPr>
          <p:cNvPr id="3" name="正方形/長方形 2">
            <a:extLst>
              <a:ext uri="{FF2B5EF4-FFF2-40B4-BE49-F238E27FC236}">
                <a16:creationId xmlns:a16="http://schemas.microsoft.com/office/drawing/2014/main" id="{3442E1EC-73C2-78C2-117C-F54D5A27AEA9}"/>
              </a:ext>
            </a:extLst>
          </p:cNvPr>
          <p:cNvSpPr/>
          <p:nvPr/>
        </p:nvSpPr>
        <p:spPr>
          <a:xfrm>
            <a:off x="6977744" y="1474504"/>
            <a:ext cx="370114" cy="5056925"/>
          </a:xfrm>
          <a:prstGeom prst="rect">
            <a:avLst/>
          </a:prstGeom>
          <a:noFill/>
          <a:ln w="476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dirty="0" err="1">
              <a:solidFill>
                <a:schemeClr val="tx1"/>
              </a:solidFill>
              <a:latin typeface="Arial" pitchFamily="34" charset="0"/>
              <a:cs typeface="Arial" pitchFamily="34" charset="0"/>
            </a:endParaRPr>
          </a:p>
        </p:txBody>
      </p:sp>
      <p:sp>
        <p:nvSpPr>
          <p:cNvPr id="4" name="正方形/長方形 3">
            <a:extLst>
              <a:ext uri="{FF2B5EF4-FFF2-40B4-BE49-F238E27FC236}">
                <a16:creationId xmlns:a16="http://schemas.microsoft.com/office/drawing/2014/main" id="{E319B02D-20A6-E9A3-7A5F-A168A154F48F}"/>
              </a:ext>
            </a:extLst>
          </p:cNvPr>
          <p:cNvSpPr/>
          <p:nvPr/>
        </p:nvSpPr>
        <p:spPr>
          <a:xfrm>
            <a:off x="1079865" y="6191510"/>
            <a:ext cx="4450078" cy="382980"/>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kumimoji="1" lang="en" altLang="ja-JP" sz="1200" dirty="0">
                <a:solidFill>
                  <a:schemeClr val="tx1"/>
                </a:solidFill>
                <a:latin typeface="Arial" pitchFamily="34" charset="0"/>
                <a:cs typeface="Arial" pitchFamily="34" charset="0"/>
              </a:rPr>
              <a:t>https://</a:t>
            </a:r>
            <a:r>
              <a:rPr kumimoji="1" lang="en" altLang="ja-JP" sz="1200" dirty="0" err="1">
                <a:solidFill>
                  <a:schemeClr val="tx1"/>
                </a:solidFill>
                <a:latin typeface="Arial" pitchFamily="34" charset="0"/>
                <a:cs typeface="Arial" pitchFamily="34" charset="0"/>
              </a:rPr>
              <a:t>www.mlit.go.jp</a:t>
            </a:r>
            <a:r>
              <a:rPr kumimoji="1" lang="en" altLang="ja-JP" sz="1200" dirty="0">
                <a:solidFill>
                  <a:schemeClr val="tx1"/>
                </a:solidFill>
                <a:latin typeface="Arial" pitchFamily="34" charset="0"/>
                <a:cs typeface="Arial" pitchFamily="34" charset="0"/>
              </a:rPr>
              <a:t>/tec/</a:t>
            </a:r>
            <a:r>
              <a:rPr kumimoji="1" lang="en" altLang="ja-JP" sz="1200" dirty="0" err="1">
                <a:solidFill>
                  <a:schemeClr val="tx1"/>
                </a:solidFill>
                <a:latin typeface="Arial" pitchFamily="34" charset="0"/>
                <a:cs typeface="Arial" pitchFamily="34" charset="0"/>
              </a:rPr>
              <a:t>constplan</a:t>
            </a:r>
            <a:r>
              <a:rPr kumimoji="1" lang="en" altLang="ja-JP" sz="1200" dirty="0">
                <a:solidFill>
                  <a:schemeClr val="tx1"/>
                </a:solidFill>
                <a:latin typeface="Arial" pitchFamily="34" charset="0"/>
                <a:cs typeface="Arial" pitchFamily="34" charset="0"/>
              </a:rPr>
              <a:t>/content/001880734.pdf</a:t>
            </a:r>
            <a:endParaRPr kumimoji="1" lang="ja-JP" altLang="en-US" sz="1200" dirty="0" err="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21842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74399-ECF2-AFFE-1AB3-C0169CFE05B4}"/>
            </a:ext>
          </a:extLst>
        </p:cNvPr>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ADC126F5-A64A-81BD-5511-E3DED242E8AA}"/>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14" name="Object 13" hidden="1">
                        <a:extLst>
                          <a:ext uri="{FF2B5EF4-FFF2-40B4-BE49-F238E27FC236}">
                            <a16:creationId xmlns:a16="http://schemas.microsoft.com/office/drawing/2014/main" id="{ADC126F5-A64A-81BD-5511-E3DED242E8AA}"/>
                          </a:ext>
                        </a:extLst>
                      </p:cNvPr>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02A75256-8F7B-E9F4-5DE4-68B2E7D09DE3}"/>
              </a:ext>
            </a:extLst>
          </p:cNvPr>
          <p:cNvSpPr>
            <a:spLocks noGrp="1"/>
          </p:cNvSpPr>
          <p:nvPr>
            <p:ph type="body" sz="quarter" idx="12"/>
          </p:nvPr>
        </p:nvSpPr>
        <p:spPr>
          <a:xfrm>
            <a:off x="0" y="0"/>
            <a:ext cx="9906000" cy="404664"/>
          </a:xfrm>
        </p:spPr>
        <p:txBody>
          <a:bodyPr/>
          <a:lstStyle/>
          <a:p>
            <a:r>
              <a:rPr lang="ja-JP" altLang="en-US" sz="2000"/>
              <a:t>本資料について</a:t>
            </a:r>
            <a:endParaRPr lang="en-US" altLang="ja-JP" sz="2000"/>
          </a:p>
        </p:txBody>
      </p:sp>
      <p:sp>
        <p:nvSpPr>
          <p:cNvPr id="5" name="Title 1">
            <a:extLst>
              <a:ext uri="{FF2B5EF4-FFF2-40B4-BE49-F238E27FC236}">
                <a16:creationId xmlns:a16="http://schemas.microsoft.com/office/drawing/2014/main" id="{CC2666A0-DE87-F51D-254F-E453B3B40799}"/>
              </a:ext>
            </a:extLst>
          </p:cNvPr>
          <p:cNvSpPr txBox="1">
            <a:spLocks/>
          </p:cNvSpPr>
          <p:nvPr/>
        </p:nvSpPr>
        <p:spPr>
          <a:xfrm>
            <a:off x="198122" y="475000"/>
            <a:ext cx="9504677" cy="615553"/>
          </a:xfrm>
          <a:prstGeom prst="rect">
            <a:avLst/>
          </a:prstGeom>
        </p:spPr>
        <p:txBody>
          <a:bodyPr vert="horz" lIns="0" tIns="0" rIns="0" bIns="0" rtlCol="0" anchor="t">
            <a:spAutoFit/>
          </a:bodyPr>
          <a:lstStyle>
            <a:lvl1pPr algn="l" defTabSz="914400" rtl="0" eaLnBrk="1" latinLnBrk="0" hangingPunct="1">
              <a:spcBef>
                <a:spcPct val="0"/>
              </a:spcBef>
              <a:buNone/>
              <a:defRPr kumimoji="1" sz="1600" b="1" kern="1200">
                <a:solidFill>
                  <a:schemeClr val="tx1"/>
                </a:solidFill>
                <a:latin typeface="Arial" pitchFamily="34" charset="0"/>
                <a:ea typeface="+mj-ea"/>
                <a:cs typeface="Arial" pitchFamily="34" charset="0"/>
              </a:defRPr>
            </a:lvl1pPr>
          </a:lstStyle>
          <a:p>
            <a:r>
              <a:rPr lang="ja-JP" altLang="en-US" sz="2000" dirty="0"/>
              <a:t>本資料は、</a:t>
            </a:r>
            <a:r>
              <a:rPr lang="en-US" altLang="ja-JP" sz="2000" dirty="0"/>
              <a:t>LRTK</a:t>
            </a:r>
            <a:r>
              <a:rPr lang="ja-JP" altLang="en-US" sz="2000" dirty="0"/>
              <a:t>の詳細点群に</a:t>
            </a:r>
            <a:r>
              <a:rPr lang="ja-JP" altLang="en-US" sz="2000"/>
              <a:t>よる出来形管理</a:t>
            </a:r>
            <a:r>
              <a:rPr lang="ja-JP" altLang="en-US" sz="2000" dirty="0"/>
              <a:t>をサポートします。地上写真測量</a:t>
            </a:r>
            <a:r>
              <a:rPr lang="ja-JP" altLang="en-US" sz="2000"/>
              <a:t>の出来形管理</a:t>
            </a:r>
            <a:r>
              <a:rPr lang="ja-JP" altLang="en-US" sz="2000" dirty="0"/>
              <a:t>に必要なデータの作り方を提供します。</a:t>
            </a:r>
            <a:endParaRPr lang="en-US" altLang="ja-JP" sz="2000" b="1" dirty="0">
              <a:latin typeface="+mn-ea"/>
            </a:endParaRPr>
          </a:p>
        </p:txBody>
      </p:sp>
      <p:sp>
        <p:nvSpPr>
          <p:cNvPr id="13" name="Content Placeholder 2">
            <a:extLst>
              <a:ext uri="{FF2B5EF4-FFF2-40B4-BE49-F238E27FC236}">
                <a16:creationId xmlns:a16="http://schemas.microsoft.com/office/drawing/2014/main" id="{F5B2C0B2-A26D-88AC-5782-808B2405C1A9}"/>
              </a:ext>
            </a:extLst>
          </p:cNvPr>
          <p:cNvSpPr txBox="1">
            <a:spLocks/>
          </p:cNvSpPr>
          <p:nvPr/>
        </p:nvSpPr>
        <p:spPr>
          <a:xfrm>
            <a:off x="125010" y="1528789"/>
            <a:ext cx="9649236" cy="4996549"/>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kumimoji="1" lang="ja-JP" altLang="en-US" sz="1600" dirty="0">
                <a:solidFill>
                  <a:schemeClr val="tx1"/>
                </a:solidFill>
                <a:latin typeface="Arial" pitchFamily="34" charset="0"/>
                <a:cs typeface="Arial" pitchFamily="34" charset="0"/>
              </a:rPr>
              <a:t>本資料は</a:t>
            </a:r>
            <a:r>
              <a:rPr kumimoji="1" lang="ja-JP" altLang="en-US" sz="1600" dirty="0"/>
              <a:t>国土交通省</a:t>
            </a:r>
            <a:r>
              <a:rPr kumimoji="1" lang="ja-JP" altLang="en-US" sz="1600"/>
              <a:t>の出来形管理要領を</a:t>
            </a:r>
            <a:r>
              <a:rPr kumimoji="1" lang="ja-JP" altLang="en-US" sz="1600" dirty="0"/>
              <a:t>参考にしています</a:t>
            </a:r>
            <a:endParaRPr kumimoji="1" lang="en-US" altLang="ja-JP" sz="1600" dirty="0"/>
          </a:p>
          <a:p>
            <a:pPr>
              <a:spcBef>
                <a:spcPts val="600"/>
              </a:spcBef>
            </a:pPr>
            <a:r>
              <a:rPr kumimoji="1" lang="en-US" altLang="ja-JP" sz="1600" dirty="0">
                <a:hlinkClick r:id="rId6"/>
              </a:rPr>
              <a:t>https://www.mlit.go.jp/tec/constplan/sosei_constplan_tk_000051.html</a:t>
            </a:r>
            <a:endParaRPr kumimoji="1" lang="en-US" altLang="ja-JP" sz="1600" dirty="0"/>
          </a:p>
          <a:p>
            <a:pPr>
              <a:spcBef>
                <a:spcPts val="600"/>
              </a:spcBef>
            </a:pPr>
            <a:endParaRPr kumimoji="1" lang="en-US" altLang="ja-JP" sz="1600" dirty="0"/>
          </a:p>
          <a:p>
            <a:pPr>
              <a:spcBef>
                <a:spcPts val="600"/>
              </a:spcBef>
            </a:pPr>
            <a:endParaRPr kumimoji="1" lang="en-US" altLang="ja-JP" sz="1600" dirty="0"/>
          </a:p>
          <a:p>
            <a:pPr>
              <a:spcBef>
                <a:spcPts val="600"/>
              </a:spcBef>
            </a:pPr>
            <a:endParaRPr kumimoji="1" lang="en-US" altLang="ja-JP" sz="1600" dirty="0"/>
          </a:p>
          <a:p>
            <a:pPr>
              <a:spcBef>
                <a:spcPts val="600"/>
              </a:spcBef>
            </a:pPr>
            <a:endParaRPr kumimoji="1" lang="en-US" altLang="ja-JP" sz="1600" dirty="0"/>
          </a:p>
          <a:p>
            <a:pPr>
              <a:spcBef>
                <a:spcPts val="600"/>
              </a:spcBef>
            </a:pPr>
            <a:endParaRPr kumimoji="1" lang="en-US" altLang="ja-JP" sz="1600" dirty="0"/>
          </a:p>
          <a:p>
            <a:pPr>
              <a:spcBef>
                <a:spcPts val="600"/>
              </a:spcBef>
            </a:pPr>
            <a:endParaRPr kumimoji="1" lang="en-US" altLang="ja-JP" sz="1600" dirty="0"/>
          </a:p>
          <a:p>
            <a:pPr>
              <a:spcBef>
                <a:spcPts val="600"/>
              </a:spcBef>
            </a:pPr>
            <a:endParaRPr kumimoji="1" lang="en-US" altLang="ja-JP" sz="1600" dirty="0"/>
          </a:p>
          <a:p>
            <a:pPr>
              <a:spcBef>
                <a:spcPts val="600"/>
              </a:spcBef>
            </a:pPr>
            <a:r>
              <a:rPr kumimoji="1" lang="ja-JP" altLang="en-US" sz="1600" dirty="0"/>
              <a:t>の</a:t>
            </a:r>
            <a:r>
              <a:rPr kumimoji="1" lang="ja-JP" altLang="en-US" sz="1600" dirty="0">
                <a:solidFill>
                  <a:srgbClr val="FF0000"/>
                </a:solidFill>
              </a:rPr>
              <a:t>地上写真測量</a:t>
            </a:r>
            <a:r>
              <a:rPr kumimoji="1" lang="ja-JP" altLang="en-US" sz="1600" dirty="0"/>
              <a:t>を参考</a:t>
            </a:r>
            <a:endParaRPr kumimoji="1" lang="en-US" altLang="ja-JP" sz="1600" dirty="0"/>
          </a:p>
          <a:p>
            <a:pPr>
              <a:spcBef>
                <a:spcPts val="600"/>
              </a:spcBef>
            </a:pPr>
            <a:r>
              <a:rPr kumimoji="1" lang="ja-JP" altLang="en-US" sz="1600" dirty="0"/>
              <a:t>この項目に記載のある資料作成を補助する。</a:t>
            </a:r>
            <a:endParaRPr kumimoji="1" lang="en-US" altLang="ja-JP" sz="1600" dirty="0"/>
          </a:p>
          <a:p>
            <a:pPr>
              <a:spcBef>
                <a:spcPts val="600"/>
              </a:spcBef>
            </a:pPr>
            <a:r>
              <a:rPr kumimoji="1" lang="ja-JP" altLang="en-US" sz="1600" dirty="0"/>
              <a:t>■下記の工種においてご利用いただけます</a:t>
            </a:r>
            <a:r>
              <a:rPr kumimoji="1" lang="en-US" altLang="ja-JP" sz="1600" dirty="0"/>
              <a:t>(</a:t>
            </a:r>
            <a:r>
              <a:rPr kumimoji="1" lang="ja-JP" altLang="en-US" sz="1600" dirty="0"/>
              <a:t>技術概要集</a:t>
            </a:r>
            <a:r>
              <a:rPr kumimoji="1" lang="en-US" altLang="ja-JP" sz="1600" dirty="0"/>
              <a:t>P38)</a:t>
            </a:r>
          </a:p>
          <a:p>
            <a:pPr>
              <a:spcBef>
                <a:spcPts val="600"/>
              </a:spcBef>
            </a:pPr>
            <a:r>
              <a:rPr lang="ja-JP" altLang="en-US" sz="1600" dirty="0"/>
              <a:t>面管理</a:t>
            </a:r>
            <a:r>
              <a:rPr lang="en-US" altLang="ja-JP" sz="1600" dirty="0"/>
              <a:t>: </a:t>
            </a:r>
            <a:r>
              <a:rPr lang="ja-JP" altLang="en-US" sz="1600" dirty="0"/>
              <a:t>土工、床掘・小規模土工・法面整形工</a:t>
            </a:r>
            <a:endParaRPr lang="en-US" altLang="ja-JP" sz="1600" dirty="0"/>
          </a:p>
          <a:p>
            <a:pPr>
              <a:spcBef>
                <a:spcPts val="600"/>
              </a:spcBef>
            </a:pPr>
            <a:r>
              <a:rPr lang="ja-JP" altLang="en-US" sz="1600" dirty="0"/>
              <a:t>断面管理</a:t>
            </a:r>
            <a:r>
              <a:rPr lang="en-US" altLang="ja-JP" sz="1600" dirty="0"/>
              <a:t>: </a:t>
            </a:r>
            <a:r>
              <a:rPr lang="ja-JP" altLang="en-US" sz="1600" dirty="0"/>
              <a:t>土工・床掘・小規模土工・法面整形工、法面工、付帯道路施設工、電線共同溝工</a:t>
            </a:r>
          </a:p>
          <a:p>
            <a:r>
              <a:rPr lang="en-US" altLang="ja-JP" dirty="0"/>
              <a:t> </a:t>
            </a:r>
            <a:endParaRPr lang="ja-JP" altLang="en-US" dirty="0"/>
          </a:p>
          <a:p>
            <a:endParaRPr lang="ja-JP" altLang="en-US" dirty="0"/>
          </a:p>
          <a:p>
            <a:endParaRPr lang="ja-JP" altLang="en-US" dirty="0"/>
          </a:p>
          <a:p>
            <a:pPr>
              <a:spcBef>
                <a:spcPts val="600"/>
              </a:spcBef>
            </a:pPr>
            <a:endParaRPr kumimoji="1" lang="en-US" altLang="ja-JP" sz="1600" dirty="0"/>
          </a:p>
          <a:p>
            <a:pPr>
              <a:spcBef>
                <a:spcPts val="600"/>
              </a:spcBef>
            </a:pPr>
            <a:endParaRPr kumimoji="1" lang="en-US" altLang="ja-JP" sz="1600" dirty="0"/>
          </a:p>
          <a:p>
            <a:pPr>
              <a:spcBef>
                <a:spcPts val="600"/>
              </a:spcBef>
            </a:pPr>
            <a:endParaRPr kumimoji="1" lang="en-US" altLang="ja-JP" sz="1600" dirty="0"/>
          </a:p>
          <a:p>
            <a:pPr>
              <a:spcBef>
                <a:spcPts val="600"/>
              </a:spcBef>
            </a:pPr>
            <a:endParaRPr kumimoji="1" lang="en-US" altLang="ja-JP" sz="1600" dirty="0"/>
          </a:p>
          <a:p>
            <a:pPr>
              <a:spcBef>
                <a:spcPts val="600"/>
              </a:spcBef>
            </a:pPr>
            <a:endParaRPr kumimoji="1" lang="en-US" altLang="ja-JP" sz="1600" dirty="0"/>
          </a:p>
          <a:p>
            <a:pPr>
              <a:spcBef>
                <a:spcPts val="600"/>
              </a:spcBef>
            </a:pPr>
            <a:endParaRPr kumimoji="1" lang="en-US" altLang="ja-JP" sz="1600" dirty="0"/>
          </a:p>
          <a:p>
            <a:pPr>
              <a:spcBef>
                <a:spcPts val="600"/>
              </a:spcBef>
            </a:pPr>
            <a:endParaRPr kumimoji="1" lang="en-US" altLang="ja-JP" sz="1600" dirty="0"/>
          </a:p>
        </p:txBody>
      </p:sp>
      <p:sp>
        <p:nvSpPr>
          <p:cNvPr id="2" name="Rectangle 3">
            <a:extLst>
              <a:ext uri="{FF2B5EF4-FFF2-40B4-BE49-F238E27FC236}">
                <a16:creationId xmlns:a16="http://schemas.microsoft.com/office/drawing/2014/main" id="{74983D19-6D70-E375-B5D5-57E18A67D570}"/>
              </a:ext>
            </a:extLst>
          </p:cNvPr>
          <p:cNvSpPr>
            <a:spLocks noChangeArrowheads="1"/>
          </p:cNvSpPr>
          <p:nvPr/>
        </p:nvSpPr>
        <p:spPr bwMode="auto">
          <a:xfrm>
            <a:off x="112429" y="1124127"/>
            <a:ext cx="9649236"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lang="ja-JP" altLang="en-US" sz="2000" b="1" kern="0">
                <a:solidFill>
                  <a:srgbClr val="FFFFFF"/>
                </a:solidFill>
                <a:latin typeface="Arial" pitchFamily="34" charset="0"/>
                <a:cs typeface="Arial" pitchFamily="34" charset="0"/>
              </a:rPr>
              <a:t>本資料の内容</a:t>
            </a:r>
          </a:p>
        </p:txBody>
      </p:sp>
      <p:pic>
        <p:nvPicPr>
          <p:cNvPr id="4" name="図 3">
            <a:extLst>
              <a:ext uri="{FF2B5EF4-FFF2-40B4-BE49-F238E27FC236}">
                <a16:creationId xmlns:a16="http://schemas.microsoft.com/office/drawing/2014/main" id="{4695342E-1F47-FB87-38D9-7B9C9643889F}"/>
              </a:ext>
            </a:extLst>
          </p:cNvPr>
          <p:cNvPicPr>
            <a:picLocks noChangeAspect="1"/>
          </p:cNvPicPr>
          <p:nvPr/>
        </p:nvPicPr>
        <p:blipFill>
          <a:blip r:embed="rId7"/>
          <a:stretch>
            <a:fillRect/>
          </a:stretch>
        </p:blipFill>
        <p:spPr>
          <a:xfrm>
            <a:off x="928536" y="2351834"/>
            <a:ext cx="6242712" cy="2028694"/>
          </a:xfrm>
          <a:prstGeom prst="rect">
            <a:avLst/>
          </a:prstGeom>
          <a:ln>
            <a:solidFill>
              <a:schemeClr val="tx1"/>
            </a:solidFill>
          </a:ln>
        </p:spPr>
      </p:pic>
      <p:sp>
        <p:nvSpPr>
          <p:cNvPr id="7" name="正方形/長方形 6">
            <a:extLst>
              <a:ext uri="{FF2B5EF4-FFF2-40B4-BE49-F238E27FC236}">
                <a16:creationId xmlns:a16="http://schemas.microsoft.com/office/drawing/2014/main" id="{251BC101-E59C-92EB-A11B-A515EBFB0916}"/>
              </a:ext>
            </a:extLst>
          </p:cNvPr>
          <p:cNvSpPr/>
          <p:nvPr/>
        </p:nvSpPr>
        <p:spPr>
          <a:xfrm>
            <a:off x="1233181" y="3324029"/>
            <a:ext cx="1208015" cy="20499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333504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0FD13-0E02-5F27-A164-CB1329D5DF47}"/>
            </a:ext>
          </a:extLst>
        </p:cNvPr>
        <p:cNvGrpSpPr/>
        <p:nvPr/>
      </p:nvGrpSpPr>
      <p:grpSpPr>
        <a:xfrm>
          <a:off x="0" y="0"/>
          <a:ext cx="0" cy="0"/>
          <a:chOff x="0" y="0"/>
          <a:chExt cx="0" cy="0"/>
        </a:xfrm>
      </p:grpSpPr>
      <p:pic>
        <p:nvPicPr>
          <p:cNvPr id="11" name="図 10">
            <a:extLst>
              <a:ext uri="{FF2B5EF4-FFF2-40B4-BE49-F238E27FC236}">
                <a16:creationId xmlns:a16="http://schemas.microsoft.com/office/drawing/2014/main" id="{FCF616AB-E725-0A7E-9BB9-137920AE87AE}"/>
              </a:ext>
            </a:extLst>
          </p:cNvPr>
          <p:cNvPicPr>
            <a:picLocks noChangeAspect="1"/>
          </p:cNvPicPr>
          <p:nvPr/>
        </p:nvPicPr>
        <p:blipFill>
          <a:blip r:embed="rId4"/>
          <a:stretch>
            <a:fillRect/>
          </a:stretch>
        </p:blipFill>
        <p:spPr>
          <a:xfrm>
            <a:off x="209176" y="2157566"/>
            <a:ext cx="6036153" cy="3738993"/>
          </a:xfrm>
          <a:prstGeom prst="rect">
            <a:avLst/>
          </a:prstGeom>
        </p:spPr>
      </p:pic>
      <p:graphicFrame>
        <p:nvGraphicFramePr>
          <p:cNvPr id="14" name="Object 13" hidden="1">
            <a:extLst>
              <a:ext uri="{FF2B5EF4-FFF2-40B4-BE49-F238E27FC236}">
                <a16:creationId xmlns:a16="http://schemas.microsoft.com/office/drawing/2014/main" id="{0B73AEA7-E33C-A514-8072-D03D3F7AD85A}"/>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14" name="Object 13" hidden="1">
                        <a:extLst>
                          <a:ext uri="{FF2B5EF4-FFF2-40B4-BE49-F238E27FC236}">
                            <a16:creationId xmlns:a16="http://schemas.microsoft.com/office/drawing/2014/main" id="{0B73AEA7-E33C-A514-8072-D03D3F7AD85A}"/>
                          </a:ext>
                        </a:extLst>
                      </p:cNvPr>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9391957F-E724-ABB2-8EA0-35873930EE17}"/>
              </a:ext>
            </a:extLst>
          </p:cNvPr>
          <p:cNvSpPr>
            <a:spLocks noGrp="1"/>
          </p:cNvSpPr>
          <p:nvPr>
            <p:ph type="body" sz="quarter" idx="12"/>
          </p:nvPr>
        </p:nvSpPr>
        <p:spPr>
          <a:xfrm>
            <a:off x="0" y="0"/>
            <a:ext cx="9906000" cy="404664"/>
          </a:xfrm>
        </p:spPr>
        <p:txBody>
          <a:bodyPr/>
          <a:lstStyle/>
          <a:p>
            <a:r>
              <a:rPr lang="ja-JP" altLang="en-US" sz="2000"/>
              <a:t>必要な書類</a:t>
            </a:r>
            <a:endParaRPr lang="en-US" altLang="ja-JP" sz="2000"/>
          </a:p>
        </p:txBody>
      </p:sp>
      <p:sp>
        <p:nvSpPr>
          <p:cNvPr id="5" name="Title 1">
            <a:extLst>
              <a:ext uri="{FF2B5EF4-FFF2-40B4-BE49-F238E27FC236}">
                <a16:creationId xmlns:a16="http://schemas.microsoft.com/office/drawing/2014/main" id="{E6D4E42F-E302-2539-0725-D8460997040F}"/>
              </a:ext>
            </a:extLst>
          </p:cNvPr>
          <p:cNvSpPr txBox="1">
            <a:spLocks/>
          </p:cNvSpPr>
          <p:nvPr/>
        </p:nvSpPr>
        <p:spPr>
          <a:xfrm>
            <a:off x="198122" y="475000"/>
            <a:ext cx="9504677" cy="615553"/>
          </a:xfrm>
          <a:prstGeom prst="rect">
            <a:avLst/>
          </a:prstGeom>
        </p:spPr>
        <p:txBody>
          <a:bodyPr vert="horz" lIns="0" tIns="0" rIns="0" bIns="0" rtlCol="0" anchor="t">
            <a:spAutoFit/>
          </a:bodyPr>
          <a:lstStyle>
            <a:lvl1pPr algn="l" defTabSz="914400" rtl="0" eaLnBrk="1" latinLnBrk="0" hangingPunct="1">
              <a:spcBef>
                <a:spcPct val="0"/>
              </a:spcBef>
              <a:buNone/>
              <a:defRPr kumimoji="1" sz="1600" b="1" kern="1200">
                <a:solidFill>
                  <a:schemeClr val="tx1"/>
                </a:solidFill>
                <a:latin typeface="Arial" pitchFamily="34" charset="0"/>
                <a:ea typeface="+mj-ea"/>
                <a:cs typeface="Arial" pitchFamily="34" charset="0"/>
              </a:defRPr>
            </a:lvl1pPr>
          </a:lstStyle>
          <a:p>
            <a:r>
              <a:rPr lang="ja-JP" altLang="en-US" sz="2000" dirty="0"/>
              <a:t>点群</a:t>
            </a:r>
            <a:r>
              <a:rPr lang="ja-JP" altLang="en-US" sz="2000"/>
              <a:t>を出来形管理</a:t>
            </a:r>
            <a:r>
              <a:rPr lang="ja-JP" altLang="en-US" sz="2000" dirty="0"/>
              <a:t>に利用するためには、施工計画への各種記載と、別紙の精度確認試験報告書が必要です。</a:t>
            </a:r>
            <a:r>
              <a:rPr lang="en-US" altLang="ja-JP" sz="2000" dirty="0"/>
              <a:t>(</a:t>
            </a:r>
            <a:r>
              <a:rPr lang="ja-JP" altLang="en-US" sz="2000" dirty="0"/>
              <a:t>技術概要集</a:t>
            </a:r>
            <a:r>
              <a:rPr lang="en-US" altLang="ja-JP" sz="2000" dirty="0"/>
              <a:t>P54 ) </a:t>
            </a:r>
            <a:r>
              <a:rPr lang="ja-JP" altLang="en-US" sz="2000" dirty="0"/>
              <a:t>本資料では</a:t>
            </a:r>
            <a:r>
              <a:rPr lang="en-US" altLang="ja-JP" sz="2000" dirty="0"/>
              <a:t>LRTK</a:t>
            </a:r>
            <a:r>
              <a:rPr lang="ja-JP" altLang="en-US" sz="2000" dirty="0"/>
              <a:t>版の例を用意しました。</a:t>
            </a:r>
            <a:endParaRPr lang="en-US" altLang="ja-JP" sz="2000" b="1" dirty="0">
              <a:latin typeface="+mn-ea"/>
            </a:endParaRPr>
          </a:p>
        </p:txBody>
      </p:sp>
      <p:sp>
        <p:nvSpPr>
          <p:cNvPr id="13" name="Content Placeholder 2">
            <a:extLst>
              <a:ext uri="{FF2B5EF4-FFF2-40B4-BE49-F238E27FC236}">
                <a16:creationId xmlns:a16="http://schemas.microsoft.com/office/drawing/2014/main" id="{27C95D97-C78E-342E-C6EE-FB6A9030EEA6}"/>
              </a:ext>
            </a:extLst>
          </p:cNvPr>
          <p:cNvSpPr txBox="1">
            <a:spLocks/>
          </p:cNvSpPr>
          <p:nvPr/>
        </p:nvSpPr>
        <p:spPr>
          <a:xfrm>
            <a:off x="125010" y="1528789"/>
            <a:ext cx="9649236" cy="4996549"/>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kumimoji="1" lang="ja-JP" altLang="en-US" sz="1600"/>
              <a:t>国土交通省様の技術概要集より抜粋</a:t>
            </a: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r>
              <a:rPr kumimoji="1" lang="ja-JP" altLang="en-US" sz="1600"/>
              <a:t>⇨これをご用意いただくことで、点群を検査にご利用いただけます。</a:t>
            </a:r>
            <a:endParaRPr kumimoji="1" lang="en-US" altLang="ja-JP" sz="1600"/>
          </a:p>
        </p:txBody>
      </p:sp>
      <p:sp>
        <p:nvSpPr>
          <p:cNvPr id="2" name="Rectangle 3">
            <a:extLst>
              <a:ext uri="{FF2B5EF4-FFF2-40B4-BE49-F238E27FC236}">
                <a16:creationId xmlns:a16="http://schemas.microsoft.com/office/drawing/2014/main" id="{11048FE6-AC62-A64B-0F4D-656966D50F0D}"/>
              </a:ext>
            </a:extLst>
          </p:cNvPr>
          <p:cNvSpPr>
            <a:spLocks noChangeArrowheads="1"/>
          </p:cNvSpPr>
          <p:nvPr/>
        </p:nvSpPr>
        <p:spPr bwMode="auto">
          <a:xfrm>
            <a:off x="112429" y="1124127"/>
            <a:ext cx="9649236"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lang="ja-JP" altLang="en-US" sz="2000" b="1" kern="0" dirty="0">
                <a:solidFill>
                  <a:srgbClr val="FFFFFF"/>
                </a:solidFill>
                <a:latin typeface="Arial" pitchFamily="34" charset="0"/>
                <a:cs typeface="Arial" pitchFamily="34" charset="0"/>
              </a:rPr>
              <a:t>点群</a:t>
            </a:r>
            <a:r>
              <a:rPr lang="ja-JP" altLang="en-US" sz="2000" b="1" kern="0">
                <a:solidFill>
                  <a:srgbClr val="FFFFFF"/>
                </a:solidFill>
                <a:latin typeface="Arial" pitchFamily="34" charset="0"/>
                <a:cs typeface="Arial" pitchFamily="34" charset="0"/>
              </a:rPr>
              <a:t>を出来形管理</a:t>
            </a:r>
            <a:r>
              <a:rPr lang="ja-JP" altLang="en-US" sz="2000" b="1" kern="0" dirty="0">
                <a:solidFill>
                  <a:srgbClr val="FFFFFF"/>
                </a:solidFill>
                <a:latin typeface="Arial" pitchFamily="34" charset="0"/>
                <a:cs typeface="Arial" pitchFamily="34" charset="0"/>
              </a:rPr>
              <a:t>に利用するために必要な書類</a:t>
            </a:r>
          </a:p>
        </p:txBody>
      </p:sp>
      <p:sp>
        <p:nvSpPr>
          <p:cNvPr id="6" name="上矢印 5">
            <a:extLst>
              <a:ext uri="{FF2B5EF4-FFF2-40B4-BE49-F238E27FC236}">
                <a16:creationId xmlns:a16="http://schemas.microsoft.com/office/drawing/2014/main" id="{B3D8E03A-0E85-1A77-1A5F-4364A8245F27}"/>
              </a:ext>
            </a:extLst>
          </p:cNvPr>
          <p:cNvSpPr/>
          <p:nvPr/>
        </p:nvSpPr>
        <p:spPr>
          <a:xfrm rot="5400000">
            <a:off x="6627300" y="5345442"/>
            <a:ext cx="251670" cy="780176"/>
          </a:xfrm>
          <a:prstGeom prst="upArrow">
            <a:avLst/>
          </a:prstGeom>
          <a:solidFill>
            <a:schemeClr val="tx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
        <p:nvSpPr>
          <p:cNvPr id="8" name="上矢印 7">
            <a:extLst>
              <a:ext uri="{FF2B5EF4-FFF2-40B4-BE49-F238E27FC236}">
                <a16:creationId xmlns:a16="http://schemas.microsoft.com/office/drawing/2014/main" id="{749E6F9D-0A63-D5F1-2D21-864AEE1AEBA9}"/>
              </a:ext>
            </a:extLst>
          </p:cNvPr>
          <p:cNvSpPr/>
          <p:nvPr/>
        </p:nvSpPr>
        <p:spPr>
          <a:xfrm rot="5400000">
            <a:off x="6627300" y="3944866"/>
            <a:ext cx="251670" cy="780176"/>
          </a:xfrm>
          <a:prstGeom prst="upArrow">
            <a:avLst/>
          </a:prstGeom>
          <a:solidFill>
            <a:schemeClr val="tx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
        <p:nvSpPr>
          <p:cNvPr id="9" name="上矢印 8">
            <a:extLst>
              <a:ext uri="{FF2B5EF4-FFF2-40B4-BE49-F238E27FC236}">
                <a16:creationId xmlns:a16="http://schemas.microsoft.com/office/drawing/2014/main" id="{E711A60D-A4F2-9D21-B9A6-29BB04865C01}"/>
              </a:ext>
            </a:extLst>
          </p:cNvPr>
          <p:cNvSpPr/>
          <p:nvPr/>
        </p:nvSpPr>
        <p:spPr>
          <a:xfrm rot="5400000">
            <a:off x="6627300" y="4889055"/>
            <a:ext cx="251670" cy="780176"/>
          </a:xfrm>
          <a:prstGeom prst="upArrow">
            <a:avLst/>
          </a:prstGeom>
          <a:solidFill>
            <a:schemeClr val="tx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
        <p:nvSpPr>
          <p:cNvPr id="10" name="上矢印 9">
            <a:extLst>
              <a:ext uri="{FF2B5EF4-FFF2-40B4-BE49-F238E27FC236}">
                <a16:creationId xmlns:a16="http://schemas.microsoft.com/office/drawing/2014/main" id="{831C8D6B-0C24-F6F5-4EFF-4F44A928B928}"/>
              </a:ext>
            </a:extLst>
          </p:cNvPr>
          <p:cNvSpPr/>
          <p:nvPr/>
        </p:nvSpPr>
        <p:spPr>
          <a:xfrm rot="5400000">
            <a:off x="6627300" y="4386793"/>
            <a:ext cx="251670" cy="780176"/>
          </a:xfrm>
          <a:prstGeom prst="upArrow">
            <a:avLst/>
          </a:prstGeom>
          <a:solidFill>
            <a:schemeClr val="tx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
        <p:nvSpPr>
          <p:cNvPr id="12" name="正方形/長方形 11">
            <a:extLst>
              <a:ext uri="{FF2B5EF4-FFF2-40B4-BE49-F238E27FC236}">
                <a16:creationId xmlns:a16="http://schemas.microsoft.com/office/drawing/2014/main" id="{F8C7F02A-A3A4-CE0D-3BB6-ADFEAABCF507}"/>
              </a:ext>
            </a:extLst>
          </p:cNvPr>
          <p:cNvSpPr/>
          <p:nvPr/>
        </p:nvSpPr>
        <p:spPr>
          <a:xfrm>
            <a:off x="7184679" y="4203785"/>
            <a:ext cx="2541019" cy="1692773"/>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kumimoji="1" lang="ja-JP" altLang="en-US" sz="1200">
                <a:solidFill>
                  <a:schemeClr val="tx1"/>
                </a:solidFill>
                <a:latin typeface="Arial" pitchFamily="34" charset="0"/>
                <a:cs typeface="Arial" pitchFamily="34" charset="0"/>
              </a:rPr>
              <a:t>本資料で</a:t>
            </a:r>
            <a:r>
              <a:rPr kumimoji="1" lang="en-US" altLang="ja-JP" sz="1200">
                <a:solidFill>
                  <a:schemeClr val="tx1"/>
                </a:solidFill>
                <a:latin typeface="Arial" pitchFamily="34" charset="0"/>
                <a:cs typeface="Arial" pitchFamily="34" charset="0"/>
              </a:rPr>
              <a:t>LRTK</a:t>
            </a:r>
            <a:r>
              <a:rPr kumimoji="1" lang="ja-JP" altLang="en-US" sz="1200">
                <a:solidFill>
                  <a:schemeClr val="tx1"/>
                </a:solidFill>
                <a:latin typeface="Arial" pitchFamily="34" charset="0"/>
                <a:cs typeface="Arial" pitchFamily="34" charset="0"/>
              </a:rPr>
              <a:t>版の例を用意</a:t>
            </a:r>
            <a:endParaRPr kumimoji="1" lang="en-US" altLang="ja-JP" sz="1200">
              <a:solidFill>
                <a:schemeClr val="tx1"/>
              </a:solidFill>
              <a:latin typeface="Arial" pitchFamily="34" charset="0"/>
              <a:cs typeface="Arial" pitchFamily="34" charset="0"/>
            </a:endParaRPr>
          </a:p>
          <a:p>
            <a:pPr algn="ctr"/>
            <a:r>
              <a:rPr kumimoji="1" lang="ja-JP" altLang="en-US" sz="1200">
                <a:solidFill>
                  <a:schemeClr val="tx1"/>
                </a:solidFill>
                <a:latin typeface="Arial" pitchFamily="34" charset="0"/>
                <a:cs typeface="Arial" pitchFamily="34" charset="0"/>
              </a:rPr>
              <a:t>ぜひご利用ください</a:t>
            </a:r>
            <a:endParaRPr kumimoji="1" lang="en-US" altLang="ja-JP" sz="1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511445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A646B-2EAF-E9E4-6D96-DB93DFD5CF86}"/>
            </a:ext>
          </a:extLst>
        </p:cNvPr>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364712C5-7B88-74F3-9658-C9EDB27475FE}"/>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14" name="Object 13" hidden="1">
                        <a:extLst>
                          <a:ext uri="{FF2B5EF4-FFF2-40B4-BE49-F238E27FC236}">
                            <a16:creationId xmlns:a16="http://schemas.microsoft.com/office/drawing/2014/main" id="{364712C5-7B88-74F3-9658-C9EDB27475FE}"/>
                          </a:ext>
                        </a:extLst>
                      </p:cNvPr>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DEF25607-8CB9-3ADE-82FE-68515DA643AB}"/>
              </a:ext>
            </a:extLst>
          </p:cNvPr>
          <p:cNvSpPr>
            <a:spLocks noGrp="1"/>
          </p:cNvSpPr>
          <p:nvPr>
            <p:ph type="body" sz="quarter" idx="12"/>
          </p:nvPr>
        </p:nvSpPr>
        <p:spPr>
          <a:xfrm>
            <a:off x="0" y="0"/>
            <a:ext cx="9906000" cy="404664"/>
          </a:xfrm>
        </p:spPr>
        <p:txBody>
          <a:bodyPr/>
          <a:lstStyle/>
          <a:p>
            <a:r>
              <a:rPr lang="en-US" altLang="ja-JP" sz="2000"/>
              <a:t>1. </a:t>
            </a:r>
            <a:r>
              <a:rPr lang="ja-JP" altLang="en-US" sz="2000"/>
              <a:t>機器構成図</a:t>
            </a:r>
            <a:endParaRPr lang="en-US" altLang="ja-JP" sz="2000"/>
          </a:p>
        </p:txBody>
      </p:sp>
      <p:sp>
        <p:nvSpPr>
          <p:cNvPr id="5" name="Title 1">
            <a:extLst>
              <a:ext uri="{FF2B5EF4-FFF2-40B4-BE49-F238E27FC236}">
                <a16:creationId xmlns:a16="http://schemas.microsoft.com/office/drawing/2014/main" id="{49981E3E-B165-C959-679F-1D5E541AC2CF}"/>
              </a:ext>
            </a:extLst>
          </p:cNvPr>
          <p:cNvSpPr txBox="1">
            <a:spLocks/>
          </p:cNvSpPr>
          <p:nvPr/>
        </p:nvSpPr>
        <p:spPr>
          <a:xfrm>
            <a:off x="198122" y="475000"/>
            <a:ext cx="9504677" cy="615553"/>
          </a:xfrm>
          <a:prstGeom prst="rect">
            <a:avLst/>
          </a:prstGeom>
        </p:spPr>
        <p:txBody>
          <a:bodyPr vert="horz" lIns="0" tIns="0" rIns="0" bIns="0" rtlCol="0" anchor="t">
            <a:spAutoFit/>
          </a:bodyPr>
          <a:lstStyle>
            <a:lvl1pPr algn="l" defTabSz="914400" rtl="0" eaLnBrk="1" latinLnBrk="0" hangingPunct="1">
              <a:spcBef>
                <a:spcPct val="0"/>
              </a:spcBef>
              <a:buNone/>
              <a:defRPr kumimoji="1" sz="1600" b="1" kern="1200">
                <a:solidFill>
                  <a:schemeClr val="tx1"/>
                </a:solidFill>
                <a:latin typeface="Arial" pitchFamily="34" charset="0"/>
                <a:ea typeface="+mj-ea"/>
                <a:cs typeface="Arial" pitchFamily="34" charset="0"/>
              </a:defRPr>
            </a:lvl1pPr>
          </a:lstStyle>
          <a:p>
            <a:r>
              <a:rPr lang="en-US" altLang="ja-JP" sz="2000" b="1">
                <a:latin typeface="+mn-ea"/>
              </a:rPr>
              <a:t>LRTK</a:t>
            </a:r>
            <a:r>
              <a:rPr lang="ja-JP" altLang="en-US" sz="2000" b="1">
                <a:latin typeface="+mn-ea"/>
              </a:rPr>
              <a:t>の機器構成図。施工計画書に記載する必要があります。</a:t>
            </a:r>
            <a:endParaRPr lang="en-US" altLang="ja-JP" sz="2000">
              <a:latin typeface="+mn-ea"/>
            </a:endParaRPr>
          </a:p>
          <a:p>
            <a:r>
              <a:rPr lang="ja-JP" altLang="en-US" sz="2000" b="1">
                <a:latin typeface="+mn-ea"/>
              </a:rPr>
              <a:t>下図にアプリバージョンを記入してお使いください。</a:t>
            </a:r>
            <a:endParaRPr lang="en-US" altLang="ja-JP" sz="2000" b="1">
              <a:latin typeface="+mn-ea"/>
            </a:endParaRPr>
          </a:p>
        </p:txBody>
      </p:sp>
      <p:sp>
        <p:nvSpPr>
          <p:cNvPr id="13" name="Content Placeholder 2">
            <a:extLst>
              <a:ext uri="{FF2B5EF4-FFF2-40B4-BE49-F238E27FC236}">
                <a16:creationId xmlns:a16="http://schemas.microsoft.com/office/drawing/2014/main" id="{59848FAC-D1F6-A028-6B92-153C7246E1FD}"/>
              </a:ext>
            </a:extLst>
          </p:cNvPr>
          <p:cNvSpPr txBox="1">
            <a:spLocks/>
          </p:cNvSpPr>
          <p:nvPr/>
        </p:nvSpPr>
        <p:spPr>
          <a:xfrm>
            <a:off x="116621" y="1528789"/>
            <a:ext cx="9649236" cy="4996549"/>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p:txBody>
      </p:sp>
      <p:sp>
        <p:nvSpPr>
          <p:cNvPr id="2" name="Rectangle 3">
            <a:extLst>
              <a:ext uri="{FF2B5EF4-FFF2-40B4-BE49-F238E27FC236}">
                <a16:creationId xmlns:a16="http://schemas.microsoft.com/office/drawing/2014/main" id="{E7321309-C49D-44B5-E236-7A89C7B40FCB}"/>
              </a:ext>
            </a:extLst>
          </p:cNvPr>
          <p:cNvSpPr>
            <a:spLocks noChangeArrowheads="1"/>
          </p:cNvSpPr>
          <p:nvPr/>
        </p:nvSpPr>
        <p:spPr bwMode="auto">
          <a:xfrm>
            <a:off x="112429" y="1124127"/>
            <a:ext cx="9649236"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lang="en-US" altLang="ja-JP" sz="2000" b="1" kern="0">
                <a:solidFill>
                  <a:srgbClr val="FFFFFF"/>
                </a:solidFill>
                <a:latin typeface="Arial" pitchFamily="34" charset="0"/>
                <a:cs typeface="Arial" pitchFamily="34" charset="0"/>
              </a:rPr>
              <a:t>LRTK</a:t>
            </a:r>
            <a:r>
              <a:rPr lang="ja-JP" altLang="en-US" sz="2000" b="1" kern="0">
                <a:solidFill>
                  <a:srgbClr val="FFFFFF"/>
                </a:solidFill>
                <a:latin typeface="Arial" pitchFamily="34" charset="0"/>
                <a:cs typeface="Arial" pitchFamily="34" charset="0"/>
              </a:rPr>
              <a:t>の機器構成図</a:t>
            </a:r>
            <a:endParaRPr lang="en-US" altLang="ja-JP" sz="2000" b="1" kern="0">
              <a:solidFill>
                <a:srgbClr val="FFFFFF"/>
              </a:solidFill>
              <a:latin typeface="Arial" pitchFamily="34" charset="0"/>
              <a:cs typeface="Arial" pitchFamily="34" charset="0"/>
            </a:endParaRPr>
          </a:p>
        </p:txBody>
      </p:sp>
      <p:sp>
        <p:nvSpPr>
          <p:cNvPr id="7" name="正方形/長方形 6">
            <a:extLst>
              <a:ext uri="{FF2B5EF4-FFF2-40B4-BE49-F238E27FC236}">
                <a16:creationId xmlns:a16="http://schemas.microsoft.com/office/drawing/2014/main" id="{BADE0433-5E18-6571-3B8F-CFF592DAF3F6}"/>
              </a:ext>
            </a:extLst>
          </p:cNvPr>
          <p:cNvSpPr/>
          <p:nvPr/>
        </p:nvSpPr>
        <p:spPr>
          <a:xfrm>
            <a:off x="1307020" y="1900915"/>
            <a:ext cx="3229762" cy="3800213"/>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pPr algn="ctr"/>
            <a:endParaRPr kumimoji="1" lang="en-US" altLang="ja-JP" sz="1200">
              <a:solidFill>
                <a:schemeClr val="tx1"/>
              </a:solidFill>
              <a:latin typeface="Arial" pitchFamily="34" charset="0"/>
              <a:cs typeface="Arial" pitchFamily="34" charset="0"/>
            </a:endParaRPr>
          </a:p>
          <a:p>
            <a:r>
              <a:rPr kumimoji="1" lang="ja-JP" altLang="en-US" sz="1200">
                <a:solidFill>
                  <a:schemeClr val="tx1"/>
                </a:solidFill>
                <a:latin typeface="Arial" pitchFamily="34" charset="0"/>
                <a:cs typeface="Arial" pitchFamily="34" charset="0"/>
              </a:rPr>
              <a:t>計測機器メーカー</a:t>
            </a:r>
            <a:r>
              <a:rPr kumimoji="1" lang="en-US" altLang="ja-JP" sz="1200">
                <a:solidFill>
                  <a:schemeClr val="tx1"/>
                </a:solidFill>
                <a:latin typeface="Arial" pitchFamily="34" charset="0"/>
                <a:cs typeface="Arial" pitchFamily="34" charset="0"/>
              </a:rPr>
              <a:t>: </a:t>
            </a:r>
            <a:r>
              <a:rPr kumimoji="1" lang="ja-JP" altLang="en-US" sz="1200">
                <a:solidFill>
                  <a:schemeClr val="tx1"/>
                </a:solidFill>
                <a:latin typeface="Arial" pitchFamily="34" charset="0"/>
                <a:cs typeface="Arial" pitchFamily="34" charset="0"/>
              </a:rPr>
              <a:t>レフィクシア株式会社</a:t>
            </a:r>
            <a:endParaRPr kumimoji="1" lang="en-US" altLang="ja-JP" sz="1200">
              <a:solidFill>
                <a:schemeClr val="tx1"/>
              </a:solidFill>
              <a:latin typeface="Arial" pitchFamily="34" charset="0"/>
              <a:cs typeface="Arial" pitchFamily="34" charset="0"/>
            </a:endParaRPr>
          </a:p>
          <a:p>
            <a:r>
              <a:rPr kumimoji="1" lang="ja-JP" altLang="en-US" sz="1200">
                <a:solidFill>
                  <a:schemeClr val="tx1"/>
                </a:solidFill>
                <a:latin typeface="Arial" pitchFamily="34" charset="0"/>
                <a:cs typeface="Arial" pitchFamily="34" charset="0"/>
              </a:rPr>
              <a:t>計測機器名</a:t>
            </a:r>
            <a:r>
              <a:rPr kumimoji="1" lang="en-US" altLang="ja-JP" sz="1200">
                <a:solidFill>
                  <a:schemeClr val="tx1"/>
                </a:solidFill>
                <a:latin typeface="Arial" pitchFamily="34" charset="0"/>
                <a:cs typeface="Arial" pitchFamily="34" charset="0"/>
              </a:rPr>
              <a:t>: LRTK Phone</a:t>
            </a:r>
          </a:p>
          <a:p>
            <a:r>
              <a:rPr kumimoji="1" lang="ja-JP" altLang="en-US" sz="1200">
                <a:solidFill>
                  <a:schemeClr val="tx1"/>
                </a:solidFill>
                <a:latin typeface="Arial" pitchFamily="34" charset="0"/>
                <a:cs typeface="Arial" pitchFamily="34" charset="0"/>
              </a:rPr>
              <a:t>ソフトウェア</a:t>
            </a:r>
            <a:r>
              <a:rPr kumimoji="1" lang="en-US" altLang="ja-JP" sz="1200">
                <a:solidFill>
                  <a:schemeClr val="tx1"/>
                </a:solidFill>
                <a:latin typeface="Arial" pitchFamily="34" charset="0"/>
                <a:cs typeface="Arial" pitchFamily="34" charset="0"/>
              </a:rPr>
              <a:t>: LRTK</a:t>
            </a:r>
            <a:r>
              <a:rPr kumimoji="1" lang="ja-JP" altLang="en-US" sz="1200">
                <a:solidFill>
                  <a:schemeClr val="tx1"/>
                </a:solidFill>
                <a:latin typeface="Arial" pitchFamily="34" charset="0"/>
                <a:cs typeface="Arial" pitchFamily="34" charset="0"/>
              </a:rPr>
              <a:t>アプリ</a:t>
            </a:r>
            <a:endParaRPr kumimoji="1" lang="en-US" altLang="ja-JP" sz="1200">
              <a:solidFill>
                <a:schemeClr val="tx1"/>
              </a:solidFill>
              <a:latin typeface="Arial" pitchFamily="34" charset="0"/>
              <a:cs typeface="Arial" pitchFamily="34" charset="0"/>
            </a:endParaRPr>
          </a:p>
          <a:p>
            <a:r>
              <a:rPr kumimoji="1" lang="ja-JP" altLang="en-US" sz="1200">
                <a:solidFill>
                  <a:schemeClr val="tx1"/>
                </a:solidFill>
                <a:latin typeface="Arial" pitchFamily="34" charset="0"/>
                <a:cs typeface="Arial" pitchFamily="34" charset="0"/>
              </a:rPr>
              <a:t>バージョン</a:t>
            </a:r>
            <a:r>
              <a:rPr kumimoji="1" lang="en-US" altLang="ja-JP" sz="1200">
                <a:solidFill>
                  <a:schemeClr val="tx1"/>
                </a:solidFill>
                <a:latin typeface="Arial" pitchFamily="34" charset="0"/>
                <a:cs typeface="Arial" pitchFamily="34" charset="0"/>
              </a:rPr>
              <a:t>: 1.11.1</a:t>
            </a:r>
          </a:p>
          <a:p>
            <a:endParaRPr kumimoji="1" lang="en-US" altLang="ja-JP" sz="1200">
              <a:solidFill>
                <a:schemeClr val="tx1"/>
              </a:solidFill>
              <a:latin typeface="Arial" pitchFamily="34" charset="0"/>
              <a:cs typeface="Arial" pitchFamily="34" charset="0"/>
            </a:endParaRPr>
          </a:p>
          <a:p>
            <a:endParaRPr kumimoji="1" lang="en-US" altLang="ja-JP" sz="1200">
              <a:solidFill>
                <a:schemeClr val="tx1"/>
              </a:solidFill>
              <a:latin typeface="Arial" pitchFamily="34" charset="0"/>
              <a:cs typeface="Arial" pitchFamily="34" charset="0"/>
            </a:endParaRPr>
          </a:p>
          <a:p>
            <a:endParaRPr kumimoji="1" lang="en-US" altLang="ja-JP" sz="1200">
              <a:solidFill>
                <a:schemeClr val="tx1"/>
              </a:solidFill>
              <a:latin typeface="Arial" pitchFamily="34" charset="0"/>
              <a:cs typeface="Arial" pitchFamily="34" charset="0"/>
            </a:endParaRPr>
          </a:p>
          <a:p>
            <a:endParaRPr kumimoji="1" lang="en-US" altLang="ja-JP" sz="1200">
              <a:solidFill>
                <a:schemeClr val="tx1"/>
              </a:solidFill>
              <a:latin typeface="Arial" pitchFamily="34" charset="0"/>
              <a:cs typeface="Arial" pitchFamily="34" charset="0"/>
            </a:endParaRPr>
          </a:p>
        </p:txBody>
      </p:sp>
      <p:sp>
        <p:nvSpPr>
          <p:cNvPr id="8" name="正方形/長方形 7">
            <a:extLst>
              <a:ext uri="{FF2B5EF4-FFF2-40B4-BE49-F238E27FC236}">
                <a16:creationId xmlns:a16="http://schemas.microsoft.com/office/drawing/2014/main" id="{0903BC60-DD65-FC60-DCA0-27DAE1C99A10}"/>
              </a:ext>
            </a:extLst>
          </p:cNvPr>
          <p:cNvSpPr/>
          <p:nvPr/>
        </p:nvSpPr>
        <p:spPr>
          <a:xfrm>
            <a:off x="2154308" y="1632468"/>
            <a:ext cx="1447241" cy="414958"/>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kumimoji="1" lang="ja-JP" altLang="en-US" sz="1400">
                <a:solidFill>
                  <a:schemeClr val="tx1"/>
                </a:solidFill>
                <a:latin typeface="Arial" pitchFamily="34" charset="0"/>
                <a:cs typeface="Arial" pitchFamily="34" charset="0"/>
              </a:rPr>
              <a:t>測量機本体</a:t>
            </a:r>
            <a:endParaRPr kumimoji="1" lang="ja-JP" altLang="en-US" sz="1400" err="1">
              <a:solidFill>
                <a:schemeClr val="tx1"/>
              </a:solidFill>
              <a:latin typeface="Arial" pitchFamily="34" charset="0"/>
              <a:cs typeface="Arial" pitchFamily="34" charset="0"/>
            </a:endParaRPr>
          </a:p>
        </p:txBody>
      </p:sp>
      <p:sp>
        <p:nvSpPr>
          <p:cNvPr id="9" name="正方形/長方形 8">
            <a:extLst>
              <a:ext uri="{FF2B5EF4-FFF2-40B4-BE49-F238E27FC236}">
                <a16:creationId xmlns:a16="http://schemas.microsoft.com/office/drawing/2014/main" id="{E021CD51-8E78-FF30-AC1D-B4974A2717C0}"/>
              </a:ext>
            </a:extLst>
          </p:cNvPr>
          <p:cNvSpPr/>
          <p:nvPr/>
        </p:nvSpPr>
        <p:spPr>
          <a:xfrm>
            <a:off x="4953000" y="1900915"/>
            <a:ext cx="3618885" cy="3800213"/>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en-US" altLang="ja-JP" sz="1200">
              <a:solidFill>
                <a:schemeClr val="tx1"/>
              </a:solidFill>
              <a:latin typeface="Arial" pitchFamily="34" charset="0"/>
              <a:cs typeface="Arial" pitchFamily="34" charset="0"/>
            </a:endParaRPr>
          </a:p>
          <a:p>
            <a:r>
              <a:rPr kumimoji="1" lang="ja-JP" altLang="en-US" sz="1200">
                <a:solidFill>
                  <a:schemeClr val="tx1"/>
                </a:solidFill>
                <a:latin typeface="Arial" pitchFamily="34" charset="0"/>
                <a:cs typeface="Arial" pitchFamily="34" charset="0"/>
              </a:rPr>
              <a:t>写真測量ソフトメーカー</a:t>
            </a:r>
            <a:r>
              <a:rPr kumimoji="1" lang="en-US" altLang="ja-JP" sz="1200">
                <a:solidFill>
                  <a:schemeClr val="tx1"/>
                </a:solidFill>
                <a:latin typeface="Arial" pitchFamily="34" charset="0"/>
                <a:cs typeface="Arial" pitchFamily="34" charset="0"/>
              </a:rPr>
              <a:t>: </a:t>
            </a:r>
            <a:r>
              <a:rPr kumimoji="1" lang="ja-JP" altLang="en-US" sz="1200">
                <a:solidFill>
                  <a:schemeClr val="tx1"/>
                </a:solidFill>
                <a:latin typeface="Arial" pitchFamily="34" charset="0"/>
                <a:cs typeface="Arial" pitchFamily="34" charset="0"/>
              </a:rPr>
              <a:t>レフィクシア株式会社</a:t>
            </a:r>
            <a:endParaRPr kumimoji="1" lang="en-US" altLang="ja-JP" sz="1200">
              <a:solidFill>
                <a:schemeClr val="tx1"/>
              </a:solidFill>
              <a:latin typeface="Arial" pitchFamily="34" charset="0"/>
              <a:cs typeface="Arial" pitchFamily="34" charset="0"/>
            </a:endParaRPr>
          </a:p>
          <a:p>
            <a:r>
              <a:rPr kumimoji="1" lang="ja-JP" altLang="en-US" sz="1200">
                <a:solidFill>
                  <a:schemeClr val="tx1"/>
                </a:solidFill>
                <a:latin typeface="Arial" pitchFamily="34" charset="0"/>
                <a:cs typeface="Arial" pitchFamily="34" charset="0"/>
              </a:rPr>
              <a:t>ソフトウェア</a:t>
            </a:r>
            <a:r>
              <a:rPr kumimoji="1" lang="en-US" altLang="ja-JP" sz="1200">
                <a:solidFill>
                  <a:schemeClr val="tx1"/>
                </a:solidFill>
                <a:latin typeface="Arial" pitchFamily="34" charset="0"/>
                <a:cs typeface="Arial" pitchFamily="34" charset="0"/>
              </a:rPr>
              <a:t>: LRTK</a:t>
            </a:r>
            <a:r>
              <a:rPr kumimoji="1" lang="ja-JP" altLang="en-US" sz="1200">
                <a:solidFill>
                  <a:schemeClr val="tx1"/>
                </a:solidFill>
                <a:latin typeface="Arial" pitchFamily="34" charset="0"/>
                <a:cs typeface="Arial" pitchFamily="34" charset="0"/>
              </a:rPr>
              <a:t>クラウド</a:t>
            </a:r>
            <a:endParaRPr kumimoji="1" lang="en-US" altLang="ja-JP" sz="1200">
              <a:solidFill>
                <a:schemeClr val="tx1"/>
              </a:solidFill>
              <a:latin typeface="Arial" pitchFamily="34" charset="0"/>
              <a:cs typeface="Arial" pitchFamily="34" charset="0"/>
            </a:endParaRPr>
          </a:p>
          <a:p>
            <a:r>
              <a:rPr kumimoji="1" lang="ja-JP" altLang="en-US" sz="1200">
                <a:solidFill>
                  <a:schemeClr val="tx1"/>
                </a:solidFill>
                <a:latin typeface="Arial" pitchFamily="34" charset="0"/>
                <a:cs typeface="Arial" pitchFamily="34" charset="0"/>
              </a:rPr>
              <a:t>バージョン</a:t>
            </a:r>
            <a:r>
              <a:rPr kumimoji="1" lang="en-US" altLang="ja-JP" sz="1200">
                <a:solidFill>
                  <a:schemeClr val="tx1"/>
                </a:solidFill>
                <a:latin typeface="Arial" pitchFamily="34" charset="0"/>
                <a:cs typeface="Arial" pitchFamily="34" charset="0"/>
              </a:rPr>
              <a:t>: 1.0.0</a:t>
            </a:r>
          </a:p>
          <a:p>
            <a:endParaRPr kumimoji="1" lang="en-US" altLang="ja-JP" sz="1200">
              <a:solidFill>
                <a:schemeClr val="tx1"/>
              </a:solidFill>
              <a:latin typeface="Arial" pitchFamily="34" charset="0"/>
              <a:cs typeface="Arial" pitchFamily="34" charset="0"/>
            </a:endParaRPr>
          </a:p>
          <a:p>
            <a:endParaRPr kumimoji="1" lang="en-US" altLang="ja-JP" sz="1200">
              <a:solidFill>
                <a:schemeClr val="tx1"/>
              </a:solidFill>
              <a:latin typeface="Arial" pitchFamily="34" charset="0"/>
              <a:cs typeface="Arial" pitchFamily="34" charset="0"/>
            </a:endParaRPr>
          </a:p>
          <a:p>
            <a:endParaRPr kumimoji="1" lang="en-US" altLang="ja-JP" sz="1200">
              <a:solidFill>
                <a:schemeClr val="tx1"/>
              </a:solidFill>
              <a:latin typeface="Arial" pitchFamily="34" charset="0"/>
              <a:cs typeface="Arial" pitchFamily="34" charset="0"/>
            </a:endParaRPr>
          </a:p>
          <a:p>
            <a:endParaRPr kumimoji="1" lang="en-US" altLang="ja-JP" sz="1200">
              <a:solidFill>
                <a:schemeClr val="tx1"/>
              </a:solidFill>
              <a:latin typeface="Arial" pitchFamily="34" charset="0"/>
              <a:cs typeface="Arial" pitchFamily="34" charset="0"/>
            </a:endParaRPr>
          </a:p>
          <a:p>
            <a:endParaRPr kumimoji="1" lang="en-US" altLang="ja-JP" sz="1200">
              <a:solidFill>
                <a:schemeClr val="tx1"/>
              </a:solidFill>
              <a:latin typeface="Arial" pitchFamily="34" charset="0"/>
              <a:cs typeface="Arial" pitchFamily="34" charset="0"/>
            </a:endParaRPr>
          </a:p>
          <a:p>
            <a:endParaRPr kumimoji="1" lang="en-US" altLang="ja-JP" sz="1200">
              <a:solidFill>
                <a:schemeClr val="tx1"/>
              </a:solidFill>
              <a:latin typeface="Arial" pitchFamily="34" charset="0"/>
              <a:cs typeface="Arial" pitchFamily="34" charset="0"/>
            </a:endParaRPr>
          </a:p>
        </p:txBody>
      </p:sp>
      <p:sp>
        <p:nvSpPr>
          <p:cNvPr id="10" name="正方形/長方形 9">
            <a:extLst>
              <a:ext uri="{FF2B5EF4-FFF2-40B4-BE49-F238E27FC236}">
                <a16:creationId xmlns:a16="http://schemas.microsoft.com/office/drawing/2014/main" id="{131AD2AB-1526-4A24-1EB1-8DF5F3131576}"/>
              </a:ext>
            </a:extLst>
          </p:cNvPr>
          <p:cNvSpPr/>
          <p:nvPr/>
        </p:nvSpPr>
        <p:spPr>
          <a:xfrm>
            <a:off x="5831263" y="1632468"/>
            <a:ext cx="1862355" cy="414958"/>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kumimoji="1" lang="ja-JP" altLang="en-US" sz="1400">
                <a:solidFill>
                  <a:schemeClr val="tx1"/>
                </a:solidFill>
                <a:latin typeface="Arial" pitchFamily="34" charset="0"/>
                <a:cs typeface="Arial" pitchFamily="34" charset="0"/>
              </a:rPr>
              <a:t>写真測量ソフトウェア</a:t>
            </a:r>
            <a:endParaRPr kumimoji="1" lang="ja-JP" altLang="en-US" sz="1400" err="1">
              <a:solidFill>
                <a:schemeClr val="tx1"/>
              </a:solidFill>
              <a:latin typeface="Arial" pitchFamily="34" charset="0"/>
              <a:cs typeface="Arial" pitchFamily="34" charset="0"/>
            </a:endParaRPr>
          </a:p>
        </p:txBody>
      </p:sp>
      <p:sp>
        <p:nvSpPr>
          <p:cNvPr id="11" name="正方形/長方形 10">
            <a:extLst>
              <a:ext uri="{FF2B5EF4-FFF2-40B4-BE49-F238E27FC236}">
                <a16:creationId xmlns:a16="http://schemas.microsoft.com/office/drawing/2014/main" id="{69C2818F-ECBE-D2BC-A768-F2FC2DD00F1B}"/>
              </a:ext>
            </a:extLst>
          </p:cNvPr>
          <p:cNvSpPr/>
          <p:nvPr/>
        </p:nvSpPr>
        <p:spPr>
          <a:xfrm>
            <a:off x="5736408" y="2815315"/>
            <a:ext cx="1862355" cy="414958"/>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pPr algn="ctr"/>
            <a:r>
              <a:rPr kumimoji="1" lang="ja-JP" altLang="en-US" sz="1200">
                <a:solidFill>
                  <a:schemeClr val="tx1"/>
                </a:solidFill>
                <a:latin typeface="Arial" pitchFamily="34" charset="0"/>
                <a:cs typeface="Arial" pitchFamily="34" charset="0"/>
              </a:rPr>
              <a:t>サーバーで点群作成</a:t>
            </a:r>
            <a:endParaRPr kumimoji="1" lang="ja-JP" altLang="en-US" sz="1200" err="1">
              <a:solidFill>
                <a:schemeClr val="tx1"/>
              </a:solidFill>
              <a:latin typeface="Arial" pitchFamily="34" charset="0"/>
              <a:cs typeface="Arial" pitchFamily="34" charset="0"/>
            </a:endParaRPr>
          </a:p>
        </p:txBody>
      </p:sp>
      <p:sp>
        <p:nvSpPr>
          <p:cNvPr id="12" name="正方形/長方形 11">
            <a:extLst>
              <a:ext uri="{FF2B5EF4-FFF2-40B4-BE49-F238E27FC236}">
                <a16:creationId xmlns:a16="http://schemas.microsoft.com/office/drawing/2014/main" id="{DD491828-266F-5757-9710-D9398AAA4B91}"/>
              </a:ext>
            </a:extLst>
          </p:cNvPr>
          <p:cNvSpPr/>
          <p:nvPr/>
        </p:nvSpPr>
        <p:spPr>
          <a:xfrm>
            <a:off x="5736408" y="3498720"/>
            <a:ext cx="1862355" cy="414958"/>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pPr algn="ctr"/>
            <a:r>
              <a:rPr kumimoji="1" lang="ja-JP" altLang="en-US" sz="1200">
                <a:solidFill>
                  <a:schemeClr val="tx1"/>
                </a:solidFill>
                <a:latin typeface="Arial" pitchFamily="34" charset="0"/>
                <a:cs typeface="Arial" pitchFamily="34" charset="0"/>
              </a:rPr>
              <a:t>サーバーでフィルタリング</a:t>
            </a:r>
            <a:endParaRPr kumimoji="1" lang="ja-JP" altLang="en-US" sz="1200" err="1">
              <a:solidFill>
                <a:schemeClr val="tx1"/>
              </a:solidFill>
              <a:latin typeface="Arial" pitchFamily="34" charset="0"/>
              <a:cs typeface="Arial" pitchFamily="34" charset="0"/>
            </a:endParaRPr>
          </a:p>
        </p:txBody>
      </p:sp>
      <p:sp>
        <p:nvSpPr>
          <p:cNvPr id="15" name="正方形/長方形 14">
            <a:extLst>
              <a:ext uri="{FF2B5EF4-FFF2-40B4-BE49-F238E27FC236}">
                <a16:creationId xmlns:a16="http://schemas.microsoft.com/office/drawing/2014/main" id="{1CF50DD9-A669-DEDA-5126-533D1F78EA25}"/>
              </a:ext>
            </a:extLst>
          </p:cNvPr>
          <p:cNvSpPr/>
          <p:nvPr/>
        </p:nvSpPr>
        <p:spPr>
          <a:xfrm>
            <a:off x="5460969" y="4144674"/>
            <a:ext cx="2632745" cy="1455786"/>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pPr algn="ctr"/>
            <a:r>
              <a:rPr kumimoji="1" lang="en-US" altLang="ja-JP" sz="1200">
                <a:solidFill>
                  <a:schemeClr val="tx1"/>
                </a:solidFill>
                <a:latin typeface="Arial" pitchFamily="34" charset="0"/>
                <a:cs typeface="Arial" pitchFamily="34" charset="0"/>
              </a:rPr>
              <a:t>Web</a:t>
            </a:r>
            <a:r>
              <a:rPr kumimoji="1" lang="ja-JP" altLang="en-US" sz="1200">
                <a:solidFill>
                  <a:schemeClr val="tx1"/>
                </a:solidFill>
                <a:latin typeface="Arial" pitchFamily="34" charset="0"/>
                <a:cs typeface="Arial" pitchFamily="34" charset="0"/>
              </a:rPr>
              <a:t>アプリから閲覧・ダウンロード</a:t>
            </a:r>
            <a:endParaRPr kumimoji="1" lang="en-US" altLang="ja-JP" sz="1200">
              <a:solidFill>
                <a:schemeClr val="tx1"/>
              </a:solidFill>
              <a:latin typeface="Arial" pitchFamily="34" charset="0"/>
              <a:cs typeface="Arial" pitchFamily="34" charset="0"/>
            </a:endParaRPr>
          </a:p>
          <a:p>
            <a:pPr algn="ctr"/>
            <a:endParaRPr kumimoji="1" lang="en-US" altLang="ja-JP" sz="1200">
              <a:solidFill>
                <a:schemeClr val="tx1"/>
              </a:solidFill>
              <a:latin typeface="Arial" pitchFamily="34" charset="0"/>
              <a:cs typeface="Arial" pitchFamily="34" charset="0"/>
            </a:endParaRPr>
          </a:p>
          <a:p>
            <a:pPr algn="ctr"/>
            <a:endParaRPr kumimoji="1" lang="en-US" altLang="ja-JP" sz="1200">
              <a:solidFill>
                <a:schemeClr val="tx1"/>
              </a:solidFill>
              <a:latin typeface="Arial" pitchFamily="34" charset="0"/>
              <a:cs typeface="Arial" pitchFamily="34" charset="0"/>
            </a:endParaRPr>
          </a:p>
          <a:p>
            <a:pPr algn="ctr"/>
            <a:endParaRPr kumimoji="1" lang="en-US" altLang="ja-JP" sz="1200">
              <a:solidFill>
                <a:schemeClr val="tx1"/>
              </a:solidFill>
              <a:latin typeface="Arial" pitchFamily="34" charset="0"/>
              <a:cs typeface="Arial" pitchFamily="34" charset="0"/>
            </a:endParaRPr>
          </a:p>
          <a:p>
            <a:pPr algn="ctr"/>
            <a:endParaRPr kumimoji="1" lang="en-US" altLang="ja-JP" sz="1200">
              <a:solidFill>
                <a:schemeClr val="tx1"/>
              </a:solidFill>
              <a:latin typeface="Arial" pitchFamily="34" charset="0"/>
              <a:cs typeface="Arial" pitchFamily="34" charset="0"/>
            </a:endParaRPr>
          </a:p>
          <a:p>
            <a:pPr algn="ctr"/>
            <a:endParaRPr kumimoji="1" lang="en-US" altLang="ja-JP" sz="1200">
              <a:solidFill>
                <a:schemeClr val="tx1"/>
              </a:solidFill>
              <a:latin typeface="Arial" pitchFamily="34" charset="0"/>
              <a:cs typeface="Arial" pitchFamily="34" charset="0"/>
            </a:endParaRPr>
          </a:p>
          <a:p>
            <a:pPr algn="ctr"/>
            <a:r>
              <a:rPr kumimoji="1" lang="ja-JP" altLang="en-US" sz="1200">
                <a:solidFill>
                  <a:schemeClr val="tx1"/>
                </a:solidFill>
                <a:latin typeface="Arial" pitchFamily="34" charset="0"/>
                <a:cs typeface="Arial" pitchFamily="34" charset="0"/>
              </a:rPr>
              <a:t>拡張子は</a:t>
            </a:r>
            <a:r>
              <a:rPr kumimoji="1" lang="en-US" altLang="ja-JP" sz="1200" err="1">
                <a:solidFill>
                  <a:schemeClr val="tx1"/>
                </a:solidFill>
                <a:latin typeface="Arial" pitchFamily="34" charset="0"/>
                <a:cs typeface="Arial" pitchFamily="34" charset="0"/>
              </a:rPr>
              <a:t>xyz</a:t>
            </a:r>
            <a:r>
              <a:rPr kumimoji="1" lang="ja-JP" altLang="en-US" sz="1200">
                <a:solidFill>
                  <a:schemeClr val="tx1"/>
                </a:solidFill>
                <a:latin typeface="Arial" pitchFamily="34" charset="0"/>
                <a:cs typeface="Arial" pitchFamily="34" charset="0"/>
              </a:rPr>
              <a:t>ファイル</a:t>
            </a:r>
            <a:endParaRPr kumimoji="1" lang="ja-JP" altLang="en-US" sz="1200" err="1">
              <a:solidFill>
                <a:schemeClr val="tx1"/>
              </a:solidFill>
              <a:latin typeface="Arial" pitchFamily="34" charset="0"/>
              <a:cs typeface="Arial" pitchFamily="34" charset="0"/>
            </a:endParaRPr>
          </a:p>
        </p:txBody>
      </p:sp>
      <p:sp>
        <p:nvSpPr>
          <p:cNvPr id="16" name="上矢印 15">
            <a:extLst>
              <a:ext uri="{FF2B5EF4-FFF2-40B4-BE49-F238E27FC236}">
                <a16:creationId xmlns:a16="http://schemas.microsoft.com/office/drawing/2014/main" id="{649432F7-CA87-7745-8057-235F4DCEDC9D}"/>
              </a:ext>
            </a:extLst>
          </p:cNvPr>
          <p:cNvSpPr/>
          <p:nvPr/>
        </p:nvSpPr>
        <p:spPr>
          <a:xfrm rot="5400000">
            <a:off x="4904140" y="2529365"/>
            <a:ext cx="369585" cy="986858"/>
          </a:xfrm>
          <a:prstGeom prst="upArrow">
            <a:avLst/>
          </a:prstGeom>
          <a:solidFill>
            <a:schemeClr val="tx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
        <p:nvSpPr>
          <p:cNvPr id="17" name="上矢印 16">
            <a:extLst>
              <a:ext uri="{FF2B5EF4-FFF2-40B4-BE49-F238E27FC236}">
                <a16:creationId xmlns:a16="http://schemas.microsoft.com/office/drawing/2014/main" id="{EFD885C2-DD26-0AA6-B8AE-1E157E49CE03}"/>
              </a:ext>
            </a:extLst>
          </p:cNvPr>
          <p:cNvSpPr/>
          <p:nvPr/>
        </p:nvSpPr>
        <p:spPr>
          <a:xfrm rot="10800000">
            <a:off x="6131509" y="3156068"/>
            <a:ext cx="1015520" cy="295457"/>
          </a:xfrm>
          <a:prstGeom prst="upArrow">
            <a:avLst/>
          </a:prstGeom>
          <a:solidFill>
            <a:schemeClr val="tx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
        <p:nvSpPr>
          <p:cNvPr id="18" name="上矢印 17">
            <a:extLst>
              <a:ext uri="{FF2B5EF4-FFF2-40B4-BE49-F238E27FC236}">
                <a16:creationId xmlns:a16="http://schemas.microsoft.com/office/drawing/2014/main" id="{6D495992-19B8-C973-C7FF-36C7E6AEF259}"/>
              </a:ext>
            </a:extLst>
          </p:cNvPr>
          <p:cNvSpPr/>
          <p:nvPr/>
        </p:nvSpPr>
        <p:spPr>
          <a:xfrm rot="10800000">
            <a:off x="6131509" y="3831491"/>
            <a:ext cx="1015520" cy="295457"/>
          </a:xfrm>
          <a:prstGeom prst="upArrow">
            <a:avLst/>
          </a:prstGeom>
          <a:solidFill>
            <a:schemeClr val="tx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pic>
        <p:nvPicPr>
          <p:cNvPr id="19" name="図 18">
            <a:extLst>
              <a:ext uri="{FF2B5EF4-FFF2-40B4-BE49-F238E27FC236}">
                <a16:creationId xmlns:a16="http://schemas.microsoft.com/office/drawing/2014/main" id="{0D26660E-8BF9-3D0B-1957-CB459C625F26}"/>
              </a:ext>
            </a:extLst>
          </p:cNvPr>
          <p:cNvPicPr>
            <a:picLocks noChangeAspect="1"/>
          </p:cNvPicPr>
          <p:nvPr/>
        </p:nvPicPr>
        <p:blipFill>
          <a:blip r:embed="rId6"/>
          <a:stretch>
            <a:fillRect/>
          </a:stretch>
        </p:blipFill>
        <p:spPr>
          <a:xfrm>
            <a:off x="6033382" y="4417775"/>
            <a:ext cx="1485432" cy="926233"/>
          </a:xfrm>
          <a:prstGeom prst="rect">
            <a:avLst/>
          </a:prstGeom>
        </p:spPr>
      </p:pic>
      <p:pic>
        <p:nvPicPr>
          <p:cNvPr id="21" name="図 20">
            <a:extLst>
              <a:ext uri="{FF2B5EF4-FFF2-40B4-BE49-F238E27FC236}">
                <a16:creationId xmlns:a16="http://schemas.microsoft.com/office/drawing/2014/main" id="{76F141EE-1C68-954B-49A4-01614EDE8E80}"/>
              </a:ext>
            </a:extLst>
          </p:cNvPr>
          <p:cNvPicPr>
            <a:picLocks noChangeAspect="1"/>
          </p:cNvPicPr>
          <p:nvPr/>
        </p:nvPicPr>
        <p:blipFill>
          <a:blip r:embed="rId7"/>
          <a:stretch>
            <a:fillRect/>
          </a:stretch>
        </p:blipFill>
        <p:spPr>
          <a:xfrm>
            <a:off x="1393337" y="2983949"/>
            <a:ext cx="918965" cy="1285762"/>
          </a:xfrm>
          <a:prstGeom prst="rect">
            <a:avLst/>
          </a:prstGeom>
        </p:spPr>
      </p:pic>
      <p:sp>
        <p:nvSpPr>
          <p:cNvPr id="22" name="正方形/長方形 21">
            <a:extLst>
              <a:ext uri="{FF2B5EF4-FFF2-40B4-BE49-F238E27FC236}">
                <a16:creationId xmlns:a16="http://schemas.microsoft.com/office/drawing/2014/main" id="{EC2D9126-8688-BABC-8C92-8876E3AC1DA0}"/>
              </a:ext>
            </a:extLst>
          </p:cNvPr>
          <p:cNvSpPr/>
          <p:nvPr/>
        </p:nvSpPr>
        <p:spPr>
          <a:xfrm>
            <a:off x="2398619" y="3051060"/>
            <a:ext cx="2073075" cy="1160725"/>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en-US" altLang="ja-JP" sz="1200">
                <a:solidFill>
                  <a:schemeClr val="tx1"/>
                </a:solidFill>
                <a:latin typeface="Arial" pitchFamily="34" charset="0"/>
                <a:cs typeface="Arial" pitchFamily="34" charset="0"/>
              </a:rPr>
              <a:t>iPhone</a:t>
            </a:r>
            <a:r>
              <a:rPr kumimoji="1" lang="ja-JP" altLang="en-US" sz="1200">
                <a:solidFill>
                  <a:schemeClr val="tx1"/>
                </a:solidFill>
                <a:latin typeface="Arial" pitchFamily="34" charset="0"/>
                <a:cs typeface="Arial" pitchFamily="34" charset="0"/>
              </a:rPr>
              <a:t>の背面に</a:t>
            </a:r>
            <a:endParaRPr kumimoji="1" lang="en-US" altLang="ja-JP" sz="1200">
              <a:solidFill>
                <a:schemeClr val="tx1"/>
              </a:solidFill>
              <a:latin typeface="Arial" pitchFamily="34" charset="0"/>
              <a:cs typeface="Arial" pitchFamily="34" charset="0"/>
            </a:endParaRPr>
          </a:p>
          <a:p>
            <a:r>
              <a:rPr kumimoji="1" lang="en-US" altLang="ja-JP" sz="1200">
                <a:solidFill>
                  <a:schemeClr val="tx1"/>
                </a:solidFill>
                <a:latin typeface="Arial" pitchFamily="34" charset="0"/>
                <a:cs typeface="Arial" pitchFamily="34" charset="0"/>
              </a:rPr>
              <a:t>RTK-GNSS</a:t>
            </a:r>
            <a:r>
              <a:rPr kumimoji="1" lang="ja-JP" altLang="en-US" sz="1200">
                <a:solidFill>
                  <a:schemeClr val="tx1"/>
                </a:solidFill>
                <a:latin typeface="Arial" pitchFamily="34" charset="0"/>
                <a:cs typeface="Arial" pitchFamily="34" charset="0"/>
              </a:rPr>
              <a:t>を装着</a:t>
            </a:r>
            <a:endParaRPr kumimoji="1" lang="en-US" altLang="ja-JP" sz="1200">
              <a:solidFill>
                <a:schemeClr val="tx1"/>
              </a:solidFill>
              <a:latin typeface="Arial" pitchFamily="34" charset="0"/>
              <a:cs typeface="Arial" pitchFamily="34" charset="0"/>
            </a:endParaRPr>
          </a:p>
          <a:p>
            <a:endParaRPr kumimoji="1" lang="en-US" altLang="ja-JP" sz="1200">
              <a:solidFill>
                <a:schemeClr val="tx1"/>
              </a:solidFill>
              <a:latin typeface="Arial" pitchFamily="34" charset="0"/>
              <a:cs typeface="Arial" pitchFamily="34" charset="0"/>
            </a:endParaRPr>
          </a:p>
          <a:p>
            <a:r>
              <a:rPr kumimoji="1" lang="en-US" altLang="ja-JP" sz="1200">
                <a:solidFill>
                  <a:schemeClr val="tx1"/>
                </a:solidFill>
                <a:latin typeface="Arial" pitchFamily="34" charset="0"/>
                <a:cs typeface="Arial" pitchFamily="34" charset="0"/>
              </a:rPr>
              <a:t>RTK</a:t>
            </a:r>
            <a:r>
              <a:rPr kumimoji="1" lang="ja-JP" altLang="en-US" sz="1200">
                <a:solidFill>
                  <a:schemeClr val="tx1"/>
                </a:solidFill>
                <a:latin typeface="Arial" pitchFamily="34" charset="0"/>
                <a:cs typeface="Arial" pitchFamily="34" charset="0"/>
              </a:rPr>
              <a:t>の測位値を取得</a:t>
            </a:r>
            <a:endParaRPr kumimoji="1" lang="en-US" altLang="ja-JP" sz="1200">
              <a:solidFill>
                <a:schemeClr val="tx1"/>
              </a:solidFill>
              <a:latin typeface="Arial" pitchFamily="34" charset="0"/>
              <a:cs typeface="Arial" pitchFamily="34" charset="0"/>
            </a:endParaRPr>
          </a:p>
          <a:p>
            <a:r>
              <a:rPr kumimoji="1" lang="ja-JP" altLang="en-US" sz="1200">
                <a:solidFill>
                  <a:schemeClr val="tx1"/>
                </a:solidFill>
                <a:latin typeface="Arial" pitchFamily="34" charset="0"/>
                <a:cs typeface="Arial" pitchFamily="34" charset="0"/>
              </a:rPr>
              <a:t>しながら</a:t>
            </a:r>
            <a:r>
              <a:rPr kumimoji="1" lang="en-US" altLang="ja-JP" sz="1200">
                <a:solidFill>
                  <a:schemeClr val="tx1"/>
                </a:solidFill>
                <a:latin typeface="Arial" pitchFamily="34" charset="0"/>
                <a:cs typeface="Arial" pitchFamily="34" charset="0"/>
              </a:rPr>
              <a:t>iPhone</a:t>
            </a:r>
            <a:r>
              <a:rPr kumimoji="1" lang="ja-JP" altLang="en-US" sz="1200">
                <a:solidFill>
                  <a:schemeClr val="tx1"/>
                </a:solidFill>
                <a:latin typeface="Arial" pitchFamily="34" charset="0"/>
                <a:cs typeface="Arial" pitchFamily="34" charset="0"/>
              </a:rPr>
              <a:t>カメラで撮影</a:t>
            </a:r>
            <a:endParaRPr kumimoji="1" lang="en-US" altLang="ja-JP" sz="1200">
              <a:solidFill>
                <a:schemeClr val="tx1"/>
              </a:solidFill>
              <a:latin typeface="Arial" pitchFamily="34" charset="0"/>
              <a:cs typeface="Arial" pitchFamily="34" charset="0"/>
            </a:endParaRPr>
          </a:p>
        </p:txBody>
      </p:sp>
      <p:pic>
        <p:nvPicPr>
          <p:cNvPr id="23" name="図 22">
            <a:extLst>
              <a:ext uri="{FF2B5EF4-FFF2-40B4-BE49-F238E27FC236}">
                <a16:creationId xmlns:a16="http://schemas.microsoft.com/office/drawing/2014/main" id="{6C4316D3-172B-B7D3-20B9-E7E64E015AB8}"/>
              </a:ext>
            </a:extLst>
          </p:cNvPr>
          <p:cNvPicPr>
            <a:picLocks noChangeAspect="1"/>
          </p:cNvPicPr>
          <p:nvPr/>
        </p:nvPicPr>
        <p:blipFill>
          <a:blip r:embed="rId8"/>
          <a:stretch>
            <a:fillRect/>
          </a:stretch>
        </p:blipFill>
        <p:spPr>
          <a:xfrm>
            <a:off x="1657217" y="4345781"/>
            <a:ext cx="2465169" cy="1285762"/>
          </a:xfrm>
          <a:prstGeom prst="rect">
            <a:avLst/>
          </a:prstGeom>
        </p:spPr>
      </p:pic>
      <p:sp>
        <p:nvSpPr>
          <p:cNvPr id="24" name="正方形/長方形 23">
            <a:extLst>
              <a:ext uri="{FF2B5EF4-FFF2-40B4-BE49-F238E27FC236}">
                <a16:creationId xmlns:a16="http://schemas.microsoft.com/office/drawing/2014/main" id="{9D98C461-5BC9-562A-0B0E-BFA10A73173C}"/>
              </a:ext>
            </a:extLst>
          </p:cNvPr>
          <p:cNvSpPr/>
          <p:nvPr/>
        </p:nvSpPr>
        <p:spPr>
          <a:xfrm>
            <a:off x="1307020" y="5777198"/>
            <a:ext cx="3229762" cy="713087"/>
          </a:xfrm>
          <a:prstGeom prst="rect">
            <a:avLst/>
          </a:prstGeom>
          <a:solidFill>
            <a:srgbClr val="FFFF00"/>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200">
                <a:solidFill>
                  <a:schemeClr val="tx1"/>
                </a:solidFill>
                <a:latin typeface="Arial" pitchFamily="34" charset="0"/>
                <a:cs typeface="Arial" pitchFamily="34" charset="0"/>
              </a:rPr>
              <a:t>アプリバージョンは</a:t>
            </a:r>
            <a:r>
              <a:rPr kumimoji="1" lang="en-US" altLang="ja-JP" sz="1200">
                <a:solidFill>
                  <a:schemeClr val="tx1"/>
                </a:solidFill>
                <a:latin typeface="Arial" pitchFamily="34" charset="0"/>
                <a:cs typeface="Arial" pitchFamily="34" charset="0"/>
              </a:rPr>
              <a:t>LRTK</a:t>
            </a:r>
            <a:r>
              <a:rPr kumimoji="1" lang="ja-JP" altLang="en-US" sz="1200">
                <a:solidFill>
                  <a:schemeClr val="tx1"/>
                </a:solidFill>
                <a:latin typeface="Arial" pitchFamily="34" charset="0"/>
                <a:cs typeface="Arial" pitchFamily="34" charset="0"/>
              </a:rPr>
              <a:t>アプリの</a:t>
            </a:r>
            <a:endParaRPr kumimoji="1" lang="en-US" altLang="ja-JP" sz="1200">
              <a:solidFill>
                <a:schemeClr val="tx1"/>
              </a:solidFill>
              <a:latin typeface="Arial" pitchFamily="34" charset="0"/>
              <a:cs typeface="Arial" pitchFamily="34" charset="0"/>
            </a:endParaRPr>
          </a:p>
          <a:p>
            <a:r>
              <a:rPr kumimoji="1" lang="ja-JP" altLang="en-US" sz="1200">
                <a:solidFill>
                  <a:schemeClr val="tx1"/>
                </a:solidFill>
                <a:latin typeface="Arial" pitchFamily="34" charset="0"/>
                <a:cs typeface="Arial" pitchFamily="34" charset="0"/>
              </a:rPr>
              <a:t>右下の歯車⇨このアプリについて</a:t>
            </a:r>
            <a:endParaRPr kumimoji="1" lang="en-US" altLang="ja-JP" sz="1200">
              <a:solidFill>
                <a:schemeClr val="tx1"/>
              </a:solidFill>
              <a:latin typeface="Arial" pitchFamily="34" charset="0"/>
              <a:cs typeface="Arial" pitchFamily="34" charset="0"/>
            </a:endParaRPr>
          </a:p>
          <a:p>
            <a:r>
              <a:rPr kumimoji="1" lang="ja-JP" altLang="en-US" sz="1200">
                <a:solidFill>
                  <a:schemeClr val="tx1"/>
                </a:solidFill>
                <a:latin typeface="Arial" pitchFamily="34" charset="0"/>
                <a:cs typeface="Arial" pitchFamily="34" charset="0"/>
              </a:rPr>
              <a:t>から確認しご記入ください。</a:t>
            </a:r>
            <a:endParaRPr kumimoji="1" lang="ja-JP" altLang="en-US" sz="1200" err="1">
              <a:solidFill>
                <a:schemeClr val="tx1"/>
              </a:solidFill>
              <a:latin typeface="Arial" pitchFamily="34" charset="0"/>
              <a:cs typeface="Arial" pitchFamily="34" charset="0"/>
            </a:endParaRPr>
          </a:p>
        </p:txBody>
      </p:sp>
      <p:sp>
        <p:nvSpPr>
          <p:cNvPr id="25" name="正方形/長方形 24">
            <a:extLst>
              <a:ext uri="{FF2B5EF4-FFF2-40B4-BE49-F238E27FC236}">
                <a16:creationId xmlns:a16="http://schemas.microsoft.com/office/drawing/2014/main" id="{E1DA5F4C-9A29-C0B3-AC49-A746B227C062}"/>
              </a:ext>
            </a:extLst>
          </p:cNvPr>
          <p:cNvSpPr/>
          <p:nvPr/>
        </p:nvSpPr>
        <p:spPr>
          <a:xfrm>
            <a:off x="4952999" y="5763496"/>
            <a:ext cx="3618885" cy="713087"/>
          </a:xfrm>
          <a:prstGeom prst="rect">
            <a:avLst/>
          </a:prstGeom>
          <a:solidFill>
            <a:srgbClr val="FFFF00"/>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200">
                <a:solidFill>
                  <a:schemeClr val="tx1"/>
                </a:solidFill>
                <a:latin typeface="Arial" pitchFamily="34" charset="0"/>
                <a:cs typeface="Arial" pitchFamily="34" charset="0"/>
              </a:rPr>
              <a:t>クラウドのバージョンは</a:t>
            </a:r>
            <a:r>
              <a:rPr kumimoji="1" lang="en-US" altLang="ja-JP" sz="1200">
                <a:solidFill>
                  <a:schemeClr val="tx1"/>
                </a:solidFill>
                <a:latin typeface="Arial" pitchFamily="34" charset="0"/>
                <a:cs typeface="Arial" pitchFamily="34" charset="0"/>
              </a:rPr>
              <a:t>1.0.0</a:t>
            </a:r>
            <a:r>
              <a:rPr kumimoji="1" lang="ja-JP" altLang="en-US" sz="1200">
                <a:solidFill>
                  <a:schemeClr val="tx1"/>
                </a:solidFill>
                <a:latin typeface="Arial" pitchFamily="34" charset="0"/>
                <a:cs typeface="Arial" pitchFamily="34" charset="0"/>
              </a:rPr>
              <a:t>のままで</a:t>
            </a:r>
            <a:endParaRPr kumimoji="1" lang="en-US" altLang="ja-JP" sz="1200">
              <a:solidFill>
                <a:schemeClr val="tx1"/>
              </a:solidFill>
              <a:latin typeface="Arial" pitchFamily="34" charset="0"/>
              <a:cs typeface="Arial" pitchFamily="34" charset="0"/>
            </a:endParaRPr>
          </a:p>
          <a:p>
            <a:r>
              <a:rPr kumimoji="1" lang="ja-JP" altLang="en-US" sz="1200">
                <a:solidFill>
                  <a:schemeClr val="tx1"/>
                </a:solidFill>
                <a:latin typeface="Arial" pitchFamily="34" charset="0"/>
                <a:cs typeface="Arial" pitchFamily="34" charset="0"/>
              </a:rPr>
              <a:t>問題ございません。</a:t>
            </a:r>
            <a:endParaRPr kumimoji="1" lang="ja-JP" altLang="en-US" sz="1200" err="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77779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B6C5A-CF44-0724-F83E-4ECEABDDACE3}"/>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E82F2F1E-6F96-B37D-ECAE-907E95BF212C}"/>
              </a:ext>
            </a:extLst>
          </p:cNvPr>
          <p:cNvPicPr>
            <a:picLocks noChangeAspect="1"/>
          </p:cNvPicPr>
          <p:nvPr/>
        </p:nvPicPr>
        <p:blipFill>
          <a:blip r:embed="rId4"/>
          <a:stretch>
            <a:fillRect/>
          </a:stretch>
        </p:blipFill>
        <p:spPr>
          <a:xfrm>
            <a:off x="221397" y="1780519"/>
            <a:ext cx="5349049" cy="3637055"/>
          </a:xfrm>
          <a:prstGeom prst="rect">
            <a:avLst/>
          </a:prstGeom>
        </p:spPr>
      </p:pic>
      <p:graphicFrame>
        <p:nvGraphicFramePr>
          <p:cNvPr id="14" name="Object 13" hidden="1">
            <a:extLst>
              <a:ext uri="{FF2B5EF4-FFF2-40B4-BE49-F238E27FC236}">
                <a16:creationId xmlns:a16="http://schemas.microsoft.com/office/drawing/2014/main" id="{6A0C6EBA-0210-D6E8-31BB-4D2EFDE70201}"/>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14" name="Object 13" hidden="1">
                        <a:extLst>
                          <a:ext uri="{FF2B5EF4-FFF2-40B4-BE49-F238E27FC236}">
                            <a16:creationId xmlns:a16="http://schemas.microsoft.com/office/drawing/2014/main" id="{6A0C6EBA-0210-D6E8-31BB-4D2EFDE70201}"/>
                          </a:ext>
                        </a:extLst>
                      </p:cNvPr>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39B586CA-CB2F-06D8-2448-F7AAC2ACEBDE}"/>
              </a:ext>
            </a:extLst>
          </p:cNvPr>
          <p:cNvSpPr>
            <a:spLocks noGrp="1"/>
          </p:cNvSpPr>
          <p:nvPr>
            <p:ph type="body" sz="quarter" idx="12"/>
          </p:nvPr>
        </p:nvSpPr>
        <p:spPr>
          <a:xfrm>
            <a:off x="0" y="0"/>
            <a:ext cx="9906000" cy="404664"/>
          </a:xfrm>
        </p:spPr>
        <p:txBody>
          <a:bodyPr/>
          <a:lstStyle/>
          <a:p>
            <a:r>
              <a:rPr lang="en-US" altLang="ja-JP" sz="2000"/>
              <a:t>2 </a:t>
            </a:r>
            <a:r>
              <a:rPr lang="ja-JP" altLang="en-US" sz="2000"/>
              <a:t>撮影計画</a:t>
            </a:r>
            <a:endParaRPr lang="en-US" altLang="ja-JP" sz="2000"/>
          </a:p>
        </p:txBody>
      </p:sp>
      <p:sp>
        <p:nvSpPr>
          <p:cNvPr id="5" name="Title 1">
            <a:extLst>
              <a:ext uri="{FF2B5EF4-FFF2-40B4-BE49-F238E27FC236}">
                <a16:creationId xmlns:a16="http://schemas.microsoft.com/office/drawing/2014/main" id="{7D10F14D-DBB3-A427-3112-A1C4E1FF536E}"/>
              </a:ext>
            </a:extLst>
          </p:cNvPr>
          <p:cNvSpPr txBox="1">
            <a:spLocks/>
          </p:cNvSpPr>
          <p:nvPr/>
        </p:nvSpPr>
        <p:spPr>
          <a:xfrm>
            <a:off x="198122" y="475000"/>
            <a:ext cx="9504677" cy="615553"/>
          </a:xfrm>
          <a:prstGeom prst="rect">
            <a:avLst/>
          </a:prstGeom>
        </p:spPr>
        <p:txBody>
          <a:bodyPr vert="horz" lIns="0" tIns="0" rIns="0" bIns="0" rtlCol="0" anchor="t">
            <a:spAutoFit/>
          </a:bodyPr>
          <a:lstStyle>
            <a:lvl1pPr algn="l" defTabSz="914400" rtl="0" eaLnBrk="1" latinLnBrk="0" hangingPunct="1">
              <a:spcBef>
                <a:spcPct val="0"/>
              </a:spcBef>
              <a:buNone/>
              <a:defRPr kumimoji="1" sz="1600" b="1" kern="1200">
                <a:solidFill>
                  <a:schemeClr val="tx1"/>
                </a:solidFill>
                <a:latin typeface="Arial" pitchFamily="34" charset="0"/>
                <a:ea typeface="+mj-ea"/>
                <a:cs typeface="Arial" pitchFamily="34" charset="0"/>
              </a:defRPr>
            </a:lvl1pPr>
          </a:lstStyle>
          <a:p>
            <a:r>
              <a:rPr lang="ja-JP" altLang="en-US" sz="2000">
                <a:latin typeface="+mn-ea"/>
              </a:rPr>
              <a:t>出来形管理</a:t>
            </a:r>
            <a:r>
              <a:rPr lang="ja-JP" altLang="en-US" sz="2000" dirty="0">
                <a:latin typeface="+mn-ea"/>
              </a:rPr>
              <a:t>に利用する点群取得時には、撮影計画書の提出が必要です。</a:t>
            </a:r>
            <a:r>
              <a:rPr lang="en-US" altLang="ja-JP" sz="2000" dirty="0">
                <a:latin typeface="+mn-ea"/>
              </a:rPr>
              <a:t>(</a:t>
            </a:r>
            <a:r>
              <a:rPr lang="ja-JP" altLang="en-US" sz="2000" dirty="0">
                <a:latin typeface="+mn-ea"/>
              </a:rPr>
              <a:t>技術概要集</a:t>
            </a:r>
            <a:r>
              <a:rPr lang="en-US" altLang="ja-JP" sz="2000" dirty="0">
                <a:latin typeface="+mn-ea"/>
              </a:rPr>
              <a:t>P46) </a:t>
            </a:r>
            <a:r>
              <a:rPr lang="ja-JP" altLang="en-US" sz="2000" dirty="0">
                <a:latin typeface="+mn-ea"/>
              </a:rPr>
              <a:t>下記を編集してご利用</a:t>
            </a:r>
            <a:r>
              <a:rPr lang="ja-JP" altLang="en-US" sz="2000">
                <a:latin typeface="+mn-ea"/>
              </a:rPr>
              <a:t>ください。</a:t>
            </a:r>
            <a:endParaRPr lang="en-US" altLang="ja-JP" sz="2000" b="1" dirty="0">
              <a:solidFill>
                <a:srgbClr val="FF0000"/>
              </a:solidFill>
              <a:latin typeface="+mn-ea"/>
            </a:endParaRPr>
          </a:p>
        </p:txBody>
      </p:sp>
      <p:sp>
        <p:nvSpPr>
          <p:cNvPr id="13" name="Content Placeholder 2">
            <a:extLst>
              <a:ext uri="{FF2B5EF4-FFF2-40B4-BE49-F238E27FC236}">
                <a16:creationId xmlns:a16="http://schemas.microsoft.com/office/drawing/2014/main" id="{C5BB6FEF-14AF-7C47-81F3-804897AFA97F}"/>
              </a:ext>
            </a:extLst>
          </p:cNvPr>
          <p:cNvSpPr txBox="1">
            <a:spLocks/>
          </p:cNvSpPr>
          <p:nvPr/>
        </p:nvSpPr>
        <p:spPr>
          <a:xfrm>
            <a:off x="116621" y="1528789"/>
            <a:ext cx="9649236" cy="4996549"/>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p:txBody>
      </p:sp>
      <p:sp>
        <p:nvSpPr>
          <p:cNvPr id="2" name="Rectangle 3">
            <a:extLst>
              <a:ext uri="{FF2B5EF4-FFF2-40B4-BE49-F238E27FC236}">
                <a16:creationId xmlns:a16="http://schemas.microsoft.com/office/drawing/2014/main" id="{14F602AA-C34A-B02C-D273-499C57C52483}"/>
              </a:ext>
            </a:extLst>
          </p:cNvPr>
          <p:cNvSpPr>
            <a:spLocks noChangeArrowheads="1"/>
          </p:cNvSpPr>
          <p:nvPr/>
        </p:nvSpPr>
        <p:spPr bwMode="auto">
          <a:xfrm>
            <a:off x="112429" y="1124127"/>
            <a:ext cx="9649236"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lang="ja-JP" altLang="en-US" sz="2000" b="1" kern="0">
                <a:solidFill>
                  <a:srgbClr val="FFFFFF"/>
                </a:solidFill>
                <a:latin typeface="Arial" pitchFamily="34" charset="0"/>
                <a:cs typeface="Arial" pitchFamily="34" charset="0"/>
              </a:rPr>
              <a:t>撮影計画フォーマット</a:t>
            </a:r>
          </a:p>
        </p:txBody>
      </p:sp>
      <p:sp>
        <p:nvSpPr>
          <p:cNvPr id="6" name="正方形/長方形 5">
            <a:extLst>
              <a:ext uri="{FF2B5EF4-FFF2-40B4-BE49-F238E27FC236}">
                <a16:creationId xmlns:a16="http://schemas.microsoft.com/office/drawing/2014/main" id="{938F246E-B454-F52D-116D-039F12563D05}"/>
              </a:ext>
            </a:extLst>
          </p:cNvPr>
          <p:cNvSpPr/>
          <p:nvPr/>
        </p:nvSpPr>
        <p:spPr>
          <a:xfrm rot="18970667">
            <a:off x="2671467" y="2798401"/>
            <a:ext cx="881564" cy="230728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
        <p:nvSpPr>
          <p:cNvPr id="7" name="正方形/長方形 6">
            <a:extLst>
              <a:ext uri="{FF2B5EF4-FFF2-40B4-BE49-F238E27FC236}">
                <a16:creationId xmlns:a16="http://schemas.microsoft.com/office/drawing/2014/main" id="{C9D380AB-906E-4D3B-FF6B-CA145A11FCD0}"/>
              </a:ext>
            </a:extLst>
          </p:cNvPr>
          <p:cNvSpPr/>
          <p:nvPr/>
        </p:nvSpPr>
        <p:spPr>
          <a:xfrm>
            <a:off x="2172519" y="2227244"/>
            <a:ext cx="934064" cy="294967"/>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kumimoji="1" lang="ja-JP" altLang="en-US" sz="1200">
                <a:solidFill>
                  <a:schemeClr val="tx1"/>
                </a:solidFill>
                <a:latin typeface="Arial" pitchFamily="34" charset="0"/>
                <a:cs typeface="Arial" pitchFamily="34" charset="0"/>
              </a:rPr>
              <a:t>撮影範囲</a:t>
            </a:r>
            <a:endParaRPr kumimoji="1" lang="ja-JP" altLang="en-US" sz="1200" err="1">
              <a:solidFill>
                <a:schemeClr val="tx1"/>
              </a:solidFill>
              <a:latin typeface="Arial" pitchFamily="34" charset="0"/>
              <a:cs typeface="Arial" pitchFamily="34" charset="0"/>
            </a:endParaRPr>
          </a:p>
        </p:txBody>
      </p:sp>
      <p:sp>
        <p:nvSpPr>
          <p:cNvPr id="8" name="円/楕円 7">
            <a:extLst>
              <a:ext uri="{FF2B5EF4-FFF2-40B4-BE49-F238E27FC236}">
                <a16:creationId xmlns:a16="http://schemas.microsoft.com/office/drawing/2014/main" id="{BB5C2445-EC11-A992-EF40-D70663CC4B1B}"/>
              </a:ext>
            </a:extLst>
          </p:cNvPr>
          <p:cNvSpPr/>
          <p:nvPr/>
        </p:nvSpPr>
        <p:spPr>
          <a:xfrm>
            <a:off x="3923068" y="4345857"/>
            <a:ext cx="186813" cy="206478"/>
          </a:xfrm>
          <a:prstGeom prst="ellipse">
            <a:avLst/>
          </a:prstGeom>
          <a:solidFill>
            <a:srgbClr val="FF0000"/>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
        <p:nvSpPr>
          <p:cNvPr id="10" name="円/楕円 9">
            <a:extLst>
              <a:ext uri="{FF2B5EF4-FFF2-40B4-BE49-F238E27FC236}">
                <a16:creationId xmlns:a16="http://schemas.microsoft.com/office/drawing/2014/main" id="{E4D0A1EA-4A96-7559-DE50-364C5C216ABE}"/>
              </a:ext>
            </a:extLst>
          </p:cNvPr>
          <p:cNvSpPr/>
          <p:nvPr/>
        </p:nvSpPr>
        <p:spPr>
          <a:xfrm>
            <a:off x="2536722" y="2930013"/>
            <a:ext cx="186813" cy="206478"/>
          </a:xfrm>
          <a:prstGeom prst="ellipse">
            <a:avLst/>
          </a:prstGeom>
          <a:solidFill>
            <a:srgbClr val="FF0000"/>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
        <p:nvSpPr>
          <p:cNvPr id="11" name="正方形/長方形 10">
            <a:extLst>
              <a:ext uri="{FF2B5EF4-FFF2-40B4-BE49-F238E27FC236}">
                <a16:creationId xmlns:a16="http://schemas.microsoft.com/office/drawing/2014/main" id="{341B979F-7D6C-9F44-9B58-DC1E84CF5572}"/>
              </a:ext>
            </a:extLst>
          </p:cNvPr>
          <p:cNvSpPr/>
          <p:nvPr/>
        </p:nvSpPr>
        <p:spPr>
          <a:xfrm>
            <a:off x="5651780" y="1764121"/>
            <a:ext cx="3933031" cy="4584035"/>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600" dirty="0">
                <a:solidFill>
                  <a:schemeClr val="tx1"/>
                </a:solidFill>
                <a:latin typeface="Arial" pitchFamily="34" charset="0"/>
                <a:cs typeface="Arial" pitchFamily="34" charset="0"/>
              </a:rPr>
              <a:t>確認事項</a:t>
            </a:r>
            <a:endParaRPr kumimoji="1" lang="en-US" altLang="ja-JP" sz="1600" dirty="0">
              <a:solidFill>
                <a:schemeClr val="tx1"/>
              </a:solidFill>
              <a:latin typeface="Arial" pitchFamily="34" charset="0"/>
              <a:cs typeface="Arial" pitchFamily="34" charset="0"/>
            </a:endParaRPr>
          </a:p>
          <a:p>
            <a:r>
              <a:rPr kumimoji="1" lang="ja-JP" altLang="en-US" sz="1600" dirty="0">
                <a:solidFill>
                  <a:schemeClr val="tx1"/>
                </a:solidFill>
                <a:latin typeface="Arial" pitchFamily="34" charset="0"/>
                <a:cs typeface="Arial" pitchFamily="34" charset="0"/>
              </a:rPr>
              <a:t>●標定点</a:t>
            </a:r>
            <a:endParaRPr kumimoji="1" lang="en-US" altLang="ja-JP" sz="1600" dirty="0">
              <a:solidFill>
                <a:schemeClr val="tx1"/>
              </a:solidFill>
              <a:latin typeface="Arial" pitchFamily="34" charset="0"/>
              <a:cs typeface="Arial" pitchFamily="34" charset="0"/>
            </a:endParaRPr>
          </a:p>
          <a:p>
            <a:r>
              <a:rPr kumimoji="1" lang="ja-JP" altLang="en-US" sz="1600" dirty="0">
                <a:solidFill>
                  <a:schemeClr val="tx1"/>
                </a:solidFill>
                <a:latin typeface="Arial" pitchFamily="34" charset="0"/>
                <a:cs typeface="Arial" pitchFamily="34" charset="0"/>
              </a:rPr>
              <a:t>・全ての標定点は</a:t>
            </a:r>
            <a:r>
              <a:rPr kumimoji="1" lang="en-US" altLang="ja-JP" sz="1600" dirty="0">
                <a:solidFill>
                  <a:schemeClr val="tx1"/>
                </a:solidFill>
                <a:latin typeface="Arial" pitchFamily="34" charset="0"/>
                <a:cs typeface="Arial" pitchFamily="34" charset="0"/>
              </a:rPr>
              <a:t>100m</a:t>
            </a:r>
            <a:r>
              <a:rPr kumimoji="1" lang="ja-JP" altLang="en-US" sz="1600" dirty="0">
                <a:solidFill>
                  <a:schemeClr val="tx1"/>
                </a:solidFill>
                <a:latin typeface="Arial" pitchFamily="34" charset="0"/>
                <a:cs typeface="Arial" pitchFamily="34" charset="0"/>
              </a:rPr>
              <a:t>以内に隣り合う標定点があります</a:t>
            </a:r>
            <a:endParaRPr kumimoji="1" lang="en-US" altLang="ja-JP" sz="1600" dirty="0">
              <a:solidFill>
                <a:schemeClr val="tx1"/>
              </a:solidFill>
              <a:latin typeface="Arial" pitchFamily="34" charset="0"/>
              <a:cs typeface="Arial" pitchFamily="34" charset="0"/>
            </a:endParaRPr>
          </a:p>
          <a:p>
            <a:r>
              <a:rPr kumimoji="1" lang="ja-JP" altLang="en-US" sz="1600" dirty="0">
                <a:solidFill>
                  <a:schemeClr val="tx1"/>
                </a:solidFill>
                <a:latin typeface="Arial" pitchFamily="34" charset="0"/>
                <a:cs typeface="Arial" pitchFamily="34" charset="0"/>
              </a:rPr>
              <a:t>・標定点が</a:t>
            </a:r>
            <a:r>
              <a:rPr kumimoji="1" lang="en-US" altLang="ja-JP" sz="1600" dirty="0">
                <a:solidFill>
                  <a:schemeClr val="tx1"/>
                </a:solidFill>
                <a:latin typeface="Arial" pitchFamily="34" charset="0"/>
                <a:cs typeface="Arial" pitchFamily="34" charset="0"/>
              </a:rPr>
              <a:t>3</a:t>
            </a:r>
            <a:r>
              <a:rPr kumimoji="1" lang="ja-JP" altLang="en-US" sz="1600" dirty="0">
                <a:solidFill>
                  <a:schemeClr val="tx1"/>
                </a:solidFill>
                <a:latin typeface="Arial" pitchFamily="34" charset="0"/>
                <a:cs typeface="Arial" pitchFamily="34" charset="0"/>
              </a:rPr>
              <a:t>つ以上設置</a:t>
            </a:r>
            <a:r>
              <a:rPr kumimoji="1" lang="ja-JP" altLang="en-US" sz="1600">
                <a:solidFill>
                  <a:schemeClr val="tx1"/>
                </a:solidFill>
                <a:latin typeface="Arial" pitchFamily="34" charset="0"/>
                <a:cs typeface="Arial" pitchFamily="34" charset="0"/>
              </a:rPr>
              <a:t>されています</a:t>
            </a:r>
            <a:endParaRPr kumimoji="1" lang="en-US" altLang="ja-JP" sz="1600" dirty="0">
              <a:solidFill>
                <a:schemeClr val="tx1"/>
              </a:solidFill>
              <a:latin typeface="Arial" pitchFamily="34" charset="0"/>
              <a:cs typeface="Arial" pitchFamily="34" charset="0"/>
            </a:endParaRPr>
          </a:p>
          <a:p>
            <a:r>
              <a:rPr kumimoji="1" lang="ja-JP" altLang="en-US" sz="1600" dirty="0">
                <a:solidFill>
                  <a:schemeClr val="tx1"/>
                </a:solidFill>
                <a:latin typeface="Arial" pitchFamily="34" charset="0"/>
                <a:cs typeface="Arial" pitchFamily="34" charset="0"/>
              </a:rPr>
              <a:t>●検証点</a:t>
            </a:r>
            <a:endParaRPr kumimoji="1" lang="en-US" altLang="ja-JP" sz="1600" dirty="0">
              <a:solidFill>
                <a:schemeClr val="tx1"/>
              </a:solidFill>
              <a:latin typeface="Arial" pitchFamily="34" charset="0"/>
              <a:cs typeface="Arial" pitchFamily="34" charset="0"/>
            </a:endParaRPr>
          </a:p>
          <a:p>
            <a:r>
              <a:rPr kumimoji="1" lang="ja-JP" altLang="en-US" sz="1600" dirty="0">
                <a:solidFill>
                  <a:schemeClr val="tx1"/>
                </a:solidFill>
                <a:latin typeface="Arial" pitchFamily="34" charset="0"/>
                <a:cs typeface="Arial" pitchFamily="34" charset="0"/>
              </a:rPr>
              <a:t>・</a:t>
            </a:r>
            <a:r>
              <a:rPr kumimoji="1" lang="en-US" altLang="ja-JP" sz="1600" dirty="0">
                <a:solidFill>
                  <a:schemeClr val="tx1"/>
                </a:solidFill>
                <a:latin typeface="Arial" pitchFamily="34" charset="0"/>
                <a:cs typeface="Arial" pitchFamily="34" charset="0"/>
              </a:rPr>
              <a:t>2</a:t>
            </a:r>
            <a:r>
              <a:rPr kumimoji="1" lang="ja-JP" altLang="en-US" sz="1600" dirty="0">
                <a:solidFill>
                  <a:schemeClr val="tx1"/>
                </a:solidFill>
                <a:latin typeface="Arial" pitchFamily="34" charset="0"/>
                <a:cs typeface="Arial" pitchFamily="34" charset="0"/>
              </a:rPr>
              <a:t>つ以上の検証点が設置されています</a:t>
            </a:r>
            <a:endParaRPr kumimoji="1" lang="en-US" altLang="ja-JP" sz="1600" dirty="0">
              <a:solidFill>
                <a:schemeClr val="tx1"/>
              </a:solidFill>
              <a:latin typeface="Arial" pitchFamily="34" charset="0"/>
              <a:cs typeface="Arial" pitchFamily="34" charset="0"/>
            </a:endParaRPr>
          </a:p>
          <a:p>
            <a:r>
              <a:rPr kumimoji="1" lang="ja-JP" altLang="en-US" sz="1600" dirty="0">
                <a:solidFill>
                  <a:schemeClr val="tx1"/>
                </a:solidFill>
                <a:latin typeface="Arial" pitchFamily="34" charset="0"/>
                <a:cs typeface="Arial" pitchFamily="34" charset="0"/>
              </a:rPr>
              <a:t>・全ての検証点は</a:t>
            </a:r>
            <a:r>
              <a:rPr kumimoji="1" lang="en-US" altLang="ja-JP" sz="1600" dirty="0">
                <a:solidFill>
                  <a:schemeClr val="tx1"/>
                </a:solidFill>
                <a:latin typeface="Arial" pitchFamily="34" charset="0"/>
                <a:cs typeface="Arial" pitchFamily="34" charset="0"/>
              </a:rPr>
              <a:t>200m</a:t>
            </a:r>
            <a:r>
              <a:rPr kumimoji="1" lang="ja-JP" altLang="en-US" sz="1600" dirty="0">
                <a:solidFill>
                  <a:schemeClr val="tx1"/>
                </a:solidFill>
                <a:latin typeface="Arial" pitchFamily="34" charset="0"/>
                <a:cs typeface="Arial" pitchFamily="34" charset="0"/>
              </a:rPr>
              <a:t>ごとより短い間隔で</a:t>
            </a:r>
            <a:endParaRPr kumimoji="1" lang="en-US" altLang="ja-JP" sz="1600" dirty="0">
              <a:solidFill>
                <a:schemeClr val="tx1"/>
              </a:solidFill>
              <a:latin typeface="Arial" pitchFamily="34" charset="0"/>
              <a:cs typeface="Arial" pitchFamily="34" charset="0"/>
            </a:endParaRPr>
          </a:p>
          <a:p>
            <a:r>
              <a:rPr kumimoji="1" lang="ja-JP" altLang="en-US" sz="1600" dirty="0">
                <a:solidFill>
                  <a:schemeClr val="tx1"/>
                </a:solidFill>
                <a:latin typeface="Arial" pitchFamily="34" charset="0"/>
                <a:cs typeface="Arial" pitchFamily="34" charset="0"/>
              </a:rPr>
              <a:t>設置</a:t>
            </a:r>
            <a:r>
              <a:rPr kumimoji="1" lang="ja-JP" altLang="en-US" sz="1600">
                <a:solidFill>
                  <a:schemeClr val="tx1"/>
                </a:solidFill>
                <a:latin typeface="Arial" pitchFamily="34" charset="0"/>
                <a:cs typeface="Arial" pitchFamily="34" charset="0"/>
              </a:rPr>
              <a:t>されています</a:t>
            </a:r>
            <a:endParaRPr kumimoji="1" lang="en-US" altLang="ja-JP" sz="1600" dirty="0">
              <a:solidFill>
                <a:schemeClr val="tx1"/>
              </a:solidFill>
              <a:latin typeface="Arial" pitchFamily="34" charset="0"/>
              <a:cs typeface="Arial" pitchFamily="34" charset="0"/>
            </a:endParaRPr>
          </a:p>
          <a:p>
            <a:r>
              <a:rPr kumimoji="1" lang="en-US" altLang="ja-JP" sz="1600" dirty="0">
                <a:solidFill>
                  <a:schemeClr val="tx1"/>
                </a:solidFill>
                <a:latin typeface="Arial" pitchFamily="34" charset="0"/>
                <a:cs typeface="Arial" pitchFamily="34" charset="0"/>
              </a:rPr>
              <a:t>※</a:t>
            </a:r>
            <a:r>
              <a:rPr kumimoji="1" lang="ja-JP" altLang="en-US" sz="1600">
                <a:solidFill>
                  <a:schemeClr val="tx1"/>
                </a:solidFill>
                <a:latin typeface="Arial" pitchFamily="34" charset="0"/>
                <a:cs typeface="Arial" pitchFamily="34" charset="0"/>
              </a:rPr>
              <a:t>技術概要集</a:t>
            </a:r>
            <a:r>
              <a:rPr kumimoji="1" lang="en-US" altLang="ja-JP" sz="1600" dirty="0">
                <a:solidFill>
                  <a:schemeClr val="tx1"/>
                </a:solidFill>
                <a:latin typeface="Arial" pitchFamily="34" charset="0"/>
                <a:cs typeface="Arial" pitchFamily="34" charset="0"/>
              </a:rPr>
              <a:t> P46</a:t>
            </a:r>
            <a:r>
              <a:rPr kumimoji="1" lang="ja-JP" altLang="en-US" sz="1600">
                <a:solidFill>
                  <a:schemeClr val="tx1"/>
                </a:solidFill>
                <a:latin typeface="Arial" pitchFamily="34" charset="0"/>
                <a:cs typeface="Arial" pitchFamily="34" charset="0"/>
              </a:rPr>
              <a:t>「</a:t>
            </a:r>
            <a:r>
              <a:rPr kumimoji="1" lang="en-US" altLang="ja-JP" sz="1600" dirty="0">
                <a:solidFill>
                  <a:schemeClr val="tx1"/>
                </a:solidFill>
                <a:latin typeface="Arial" pitchFamily="34" charset="0"/>
                <a:cs typeface="Arial" pitchFamily="34" charset="0"/>
              </a:rPr>
              <a:t>2.1 </a:t>
            </a:r>
            <a:r>
              <a:rPr kumimoji="1" lang="ja-JP" altLang="en-US" sz="1600">
                <a:solidFill>
                  <a:schemeClr val="tx1"/>
                </a:solidFill>
                <a:latin typeface="Arial" pitchFamily="34" charset="0"/>
                <a:cs typeface="Arial" pitchFamily="34" charset="0"/>
              </a:rPr>
              <a:t>標定点・検証点の配置計画」を参照</a:t>
            </a:r>
            <a:endParaRPr kumimoji="1" lang="en-US" altLang="ja-JP" sz="1600" dirty="0">
              <a:solidFill>
                <a:schemeClr val="tx1"/>
              </a:solidFill>
              <a:latin typeface="Arial" pitchFamily="34" charset="0"/>
              <a:cs typeface="Arial" pitchFamily="34" charset="0"/>
            </a:endParaRPr>
          </a:p>
          <a:p>
            <a:endParaRPr kumimoji="1" lang="en-US" altLang="ja-JP" sz="1600" dirty="0">
              <a:solidFill>
                <a:schemeClr val="tx1"/>
              </a:solidFill>
              <a:latin typeface="Arial" pitchFamily="34" charset="0"/>
              <a:cs typeface="Arial" pitchFamily="34" charset="0"/>
            </a:endParaRPr>
          </a:p>
          <a:p>
            <a:r>
              <a:rPr kumimoji="1" lang="ja-JP" altLang="en-US" sz="1600" dirty="0">
                <a:solidFill>
                  <a:schemeClr val="tx1"/>
                </a:solidFill>
                <a:latin typeface="Arial" pitchFamily="34" charset="0"/>
                <a:cs typeface="Arial" pitchFamily="34" charset="0"/>
              </a:rPr>
              <a:t>●検証点標定点の座標</a:t>
            </a:r>
            <a:endParaRPr kumimoji="1" lang="en-US" altLang="ja-JP" sz="1600" dirty="0">
              <a:solidFill>
                <a:schemeClr val="tx1"/>
              </a:solidFill>
              <a:latin typeface="Arial" pitchFamily="34" charset="0"/>
              <a:cs typeface="Arial" pitchFamily="34" charset="0"/>
            </a:endParaRPr>
          </a:p>
          <a:p>
            <a:r>
              <a:rPr kumimoji="1" lang="ja-JP" altLang="en-US" sz="1600" dirty="0">
                <a:solidFill>
                  <a:schemeClr val="tx1"/>
                </a:solidFill>
                <a:latin typeface="Arial" pitchFamily="34" charset="0"/>
                <a:cs typeface="Arial" pitchFamily="34" charset="0"/>
              </a:rPr>
              <a:t>検証点、標定点の座標は</a:t>
            </a:r>
            <a:r>
              <a:rPr kumimoji="1" lang="en-US" altLang="ja-JP" sz="1600" dirty="0">
                <a:solidFill>
                  <a:schemeClr val="tx1"/>
                </a:solidFill>
                <a:latin typeface="Arial" pitchFamily="34" charset="0"/>
                <a:cs typeface="Arial" pitchFamily="34" charset="0"/>
              </a:rPr>
              <a:t>TS</a:t>
            </a:r>
            <a:r>
              <a:rPr kumimoji="1" lang="ja-JP" altLang="en-US" sz="1600">
                <a:solidFill>
                  <a:schemeClr val="tx1"/>
                </a:solidFill>
                <a:latin typeface="Arial" pitchFamily="34" charset="0"/>
                <a:cs typeface="Arial" pitchFamily="34" charset="0"/>
              </a:rPr>
              <a:t>測位</a:t>
            </a:r>
            <a:endParaRPr kumimoji="1" lang="en-US" altLang="ja-JP" sz="1600" dirty="0">
              <a:solidFill>
                <a:schemeClr val="tx1"/>
              </a:solidFill>
              <a:latin typeface="Arial" pitchFamily="34" charset="0"/>
              <a:cs typeface="Arial" pitchFamily="34" charset="0"/>
            </a:endParaRPr>
          </a:p>
          <a:p>
            <a:endParaRPr kumimoji="1" lang="en-US" altLang="ja-JP" sz="1600" dirty="0">
              <a:solidFill>
                <a:schemeClr val="tx1"/>
              </a:solidFill>
              <a:latin typeface="Arial" pitchFamily="34" charset="0"/>
              <a:cs typeface="Arial" pitchFamily="34" charset="0"/>
            </a:endParaRPr>
          </a:p>
          <a:p>
            <a:r>
              <a:rPr kumimoji="1" lang="ja-JP" altLang="en-US" sz="1600">
                <a:solidFill>
                  <a:schemeClr val="tx1"/>
                </a:solidFill>
                <a:latin typeface="Arial" pitchFamily="34" charset="0"/>
                <a:cs typeface="Arial" pitchFamily="34" charset="0"/>
              </a:rPr>
              <a:t>●</a:t>
            </a:r>
            <a:r>
              <a:rPr kumimoji="1" lang="ja-JP" altLang="en-US" sz="1600" dirty="0">
                <a:solidFill>
                  <a:schemeClr val="tx1"/>
                </a:solidFill>
                <a:latin typeface="Arial" pitchFamily="34" charset="0"/>
                <a:cs typeface="Arial" pitchFamily="34" charset="0"/>
              </a:rPr>
              <a:t>撮影方法</a:t>
            </a:r>
            <a:endParaRPr kumimoji="1" lang="en-US" altLang="ja-JP" sz="1600" dirty="0">
              <a:solidFill>
                <a:schemeClr val="tx1"/>
              </a:solidFill>
              <a:latin typeface="Arial" pitchFamily="34" charset="0"/>
              <a:cs typeface="Arial" pitchFamily="34" charset="0"/>
            </a:endParaRPr>
          </a:p>
          <a:p>
            <a:r>
              <a:rPr kumimoji="1" lang="ja-JP" altLang="en-US" sz="1600" dirty="0">
                <a:solidFill>
                  <a:schemeClr val="tx1"/>
                </a:solidFill>
                <a:latin typeface="Arial" pitchFamily="34" charset="0"/>
                <a:cs typeface="Arial" pitchFamily="34" charset="0"/>
              </a:rPr>
              <a:t>・撮影経路に沿い、カメラを領域内側に向けカメラを地面に対し垂直にして撮影します</a:t>
            </a:r>
            <a:endParaRPr kumimoji="1" lang="en-US" altLang="ja-JP" sz="1600" dirty="0">
              <a:solidFill>
                <a:schemeClr val="tx1"/>
              </a:solidFill>
              <a:latin typeface="Arial" pitchFamily="34" charset="0"/>
              <a:cs typeface="Arial" pitchFamily="34" charset="0"/>
            </a:endParaRPr>
          </a:p>
          <a:p>
            <a:endParaRPr kumimoji="1" lang="ja-JP" altLang="en-US" sz="1600" dirty="0">
              <a:solidFill>
                <a:schemeClr val="tx1"/>
              </a:solidFill>
              <a:latin typeface="Arial" pitchFamily="34" charset="0"/>
              <a:cs typeface="Arial" pitchFamily="34" charset="0"/>
            </a:endParaRPr>
          </a:p>
        </p:txBody>
      </p:sp>
      <p:sp>
        <p:nvSpPr>
          <p:cNvPr id="16" name="円/楕円 15">
            <a:extLst>
              <a:ext uri="{FF2B5EF4-FFF2-40B4-BE49-F238E27FC236}">
                <a16:creationId xmlns:a16="http://schemas.microsoft.com/office/drawing/2014/main" id="{D43E39BF-3EC7-0597-DAC3-2503A78EFB57}"/>
              </a:ext>
            </a:extLst>
          </p:cNvPr>
          <p:cNvSpPr/>
          <p:nvPr/>
        </p:nvSpPr>
        <p:spPr>
          <a:xfrm>
            <a:off x="3490740" y="4808057"/>
            <a:ext cx="186813" cy="206478"/>
          </a:xfrm>
          <a:prstGeom prst="ellipse">
            <a:avLst/>
          </a:prstGeom>
          <a:solidFill>
            <a:srgbClr val="FF0000"/>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
        <p:nvSpPr>
          <p:cNvPr id="17" name="円/楕円 16">
            <a:extLst>
              <a:ext uri="{FF2B5EF4-FFF2-40B4-BE49-F238E27FC236}">
                <a16:creationId xmlns:a16="http://schemas.microsoft.com/office/drawing/2014/main" id="{1C093B59-6CCC-4CFC-3EB5-AB02A58D67D5}"/>
              </a:ext>
            </a:extLst>
          </p:cNvPr>
          <p:cNvSpPr/>
          <p:nvPr/>
        </p:nvSpPr>
        <p:spPr>
          <a:xfrm>
            <a:off x="2085808" y="3320585"/>
            <a:ext cx="186813" cy="206478"/>
          </a:xfrm>
          <a:prstGeom prst="ellipse">
            <a:avLst/>
          </a:prstGeom>
          <a:solidFill>
            <a:srgbClr val="FF0000"/>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cxnSp>
        <p:nvCxnSpPr>
          <p:cNvPr id="19" name="直線矢印コネクタ 18">
            <a:extLst>
              <a:ext uri="{FF2B5EF4-FFF2-40B4-BE49-F238E27FC236}">
                <a16:creationId xmlns:a16="http://schemas.microsoft.com/office/drawing/2014/main" id="{91BC3261-7779-7ADF-7150-0B77C20F805B}"/>
              </a:ext>
            </a:extLst>
          </p:cNvPr>
          <p:cNvCxnSpPr>
            <a:cxnSpLocks/>
          </p:cNvCxnSpPr>
          <p:nvPr/>
        </p:nvCxnSpPr>
        <p:spPr>
          <a:xfrm flipH="1" flipV="1">
            <a:off x="2629174" y="2699392"/>
            <a:ext cx="1704514" cy="17689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1660BCB8-D27D-8C6A-A7D4-5A1FFFFE492D}"/>
              </a:ext>
            </a:extLst>
          </p:cNvPr>
          <p:cNvCxnSpPr>
            <a:cxnSpLocks/>
          </p:cNvCxnSpPr>
          <p:nvPr/>
        </p:nvCxnSpPr>
        <p:spPr>
          <a:xfrm flipH="1">
            <a:off x="1905286" y="2750306"/>
            <a:ext cx="698081" cy="67351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4282656B-3845-96BA-844B-F9B8047D943C}"/>
              </a:ext>
            </a:extLst>
          </p:cNvPr>
          <p:cNvCxnSpPr>
            <a:cxnSpLocks/>
          </p:cNvCxnSpPr>
          <p:nvPr/>
        </p:nvCxnSpPr>
        <p:spPr>
          <a:xfrm>
            <a:off x="1932361" y="3423824"/>
            <a:ext cx="1651785" cy="175356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F32FF669-0D29-17B3-5445-706492DD2885}"/>
              </a:ext>
            </a:extLst>
          </p:cNvPr>
          <p:cNvCxnSpPr>
            <a:cxnSpLocks/>
          </p:cNvCxnSpPr>
          <p:nvPr/>
        </p:nvCxnSpPr>
        <p:spPr>
          <a:xfrm flipV="1">
            <a:off x="3593978" y="4470247"/>
            <a:ext cx="696660" cy="67351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6B4FAF87-A413-3457-8B2B-8874F9090DAD}"/>
              </a:ext>
            </a:extLst>
          </p:cNvPr>
          <p:cNvSpPr/>
          <p:nvPr/>
        </p:nvSpPr>
        <p:spPr>
          <a:xfrm>
            <a:off x="198122" y="5490029"/>
            <a:ext cx="5349049" cy="858128"/>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600">
                <a:solidFill>
                  <a:srgbClr val="FF0000"/>
                </a:solidFill>
                <a:latin typeface="Arial" pitchFamily="34" charset="0"/>
                <a:cs typeface="Arial" pitchFamily="34" charset="0"/>
              </a:rPr>
              <a:t>●</a:t>
            </a:r>
            <a:r>
              <a:rPr kumimoji="1" lang="en-US" altLang="ja-JP" sz="1600" dirty="0">
                <a:solidFill>
                  <a:schemeClr val="tx1"/>
                </a:solidFill>
                <a:latin typeface="Arial" pitchFamily="34" charset="0"/>
                <a:cs typeface="Arial" pitchFamily="34" charset="0"/>
              </a:rPr>
              <a:t>: </a:t>
            </a:r>
            <a:r>
              <a:rPr kumimoji="1" lang="ja-JP" altLang="en-US" sz="1600">
                <a:solidFill>
                  <a:schemeClr val="tx1"/>
                </a:solidFill>
                <a:latin typeface="Arial" pitchFamily="34" charset="0"/>
                <a:cs typeface="Arial" pitchFamily="34" charset="0"/>
              </a:rPr>
              <a:t>標定点</a:t>
            </a:r>
            <a:endParaRPr kumimoji="1" lang="en-US" altLang="ja-JP" sz="1600" dirty="0">
              <a:solidFill>
                <a:schemeClr val="tx1"/>
              </a:solidFill>
              <a:latin typeface="Arial" pitchFamily="34" charset="0"/>
              <a:cs typeface="Arial" pitchFamily="34" charset="0"/>
            </a:endParaRPr>
          </a:p>
          <a:p>
            <a:r>
              <a:rPr kumimoji="1" lang="ja-JP" altLang="en-US" sz="1600">
                <a:solidFill>
                  <a:schemeClr val="tx1">
                    <a:lumMod val="60000"/>
                    <a:lumOff val="40000"/>
                  </a:schemeClr>
                </a:solidFill>
                <a:latin typeface="Arial" pitchFamily="34" charset="0"/>
                <a:cs typeface="Arial" pitchFamily="34" charset="0"/>
              </a:rPr>
              <a:t>●</a:t>
            </a:r>
            <a:r>
              <a:rPr kumimoji="1" lang="en-US" altLang="ja-JP" sz="1600" dirty="0">
                <a:solidFill>
                  <a:schemeClr val="tx1"/>
                </a:solidFill>
                <a:latin typeface="Arial" pitchFamily="34" charset="0"/>
                <a:cs typeface="Arial" pitchFamily="34" charset="0"/>
              </a:rPr>
              <a:t>: </a:t>
            </a:r>
            <a:r>
              <a:rPr kumimoji="1" lang="ja-JP" altLang="en-US" sz="1600">
                <a:solidFill>
                  <a:schemeClr val="tx1"/>
                </a:solidFill>
                <a:latin typeface="Arial" pitchFamily="34" charset="0"/>
                <a:cs typeface="Arial" pitchFamily="34" charset="0"/>
              </a:rPr>
              <a:t>検証点</a:t>
            </a:r>
            <a:endParaRPr kumimoji="1" lang="en-US" altLang="ja-JP" sz="1600" dirty="0">
              <a:solidFill>
                <a:schemeClr val="tx1"/>
              </a:solidFill>
              <a:latin typeface="Arial" pitchFamily="34" charset="0"/>
              <a:cs typeface="Arial" pitchFamily="34" charset="0"/>
            </a:endParaRPr>
          </a:p>
          <a:p>
            <a:r>
              <a:rPr kumimoji="1" lang="ja-JP" altLang="en-US" sz="1600">
                <a:solidFill>
                  <a:srgbClr val="FF0000"/>
                </a:solidFill>
                <a:latin typeface="Arial" pitchFamily="34" charset="0"/>
                <a:cs typeface="Arial" pitchFamily="34" charset="0"/>
              </a:rPr>
              <a:t>→</a:t>
            </a:r>
            <a:r>
              <a:rPr kumimoji="1" lang="en-US" altLang="ja-JP" sz="1600" dirty="0">
                <a:solidFill>
                  <a:schemeClr val="tx1"/>
                </a:solidFill>
                <a:latin typeface="Arial" pitchFamily="34" charset="0"/>
                <a:cs typeface="Arial" pitchFamily="34" charset="0"/>
              </a:rPr>
              <a:t>: </a:t>
            </a:r>
            <a:r>
              <a:rPr kumimoji="1" lang="ja-JP" altLang="en-US" sz="1600">
                <a:solidFill>
                  <a:schemeClr val="tx1"/>
                </a:solidFill>
                <a:latin typeface="Arial" pitchFamily="34" charset="0"/>
                <a:cs typeface="Arial" pitchFamily="34" charset="0"/>
              </a:rPr>
              <a:t>撮影経路</a:t>
            </a:r>
            <a:r>
              <a:rPr kumimoji="1" lang="en-US" altLang="ja-JP" sz="1600" dirty="0">
                <a:solidFill>
                  <a:schemeClr val="tx1"/>
                </a:solidFill>
                <a:latin typeface="Arial" pitchFamily="34" charset="0"/>
                <a:cs typeface="Arial" pitchFamily="34" charset="0"/>
              </a:rPr>
              <a:t>(</a:t>
            </a:r>
            <a:r>
              <a:rPr kumimoji="1" lang="ja-JP" altLang="en-US" sz="1600">
                <a:solidFill>
                  <a:schemeClr val="tx1"/>
                </a:solidFill>
                <a:latin typeface="Arial" pitchFamily="34" charset="0"/>
                <a:cs typeface="Arial" pitchFamily="34" charset="0"/>
              </a:rPr>
              <a:t>全ての地面が経路の</a:t>
            </a:r>
            <a:r>
              <a:rPr kumimoji="1" lang="en-US" altLang="ja-JP" sz="1600" dirty="0">
                <a:solidFill>
                  <a:schemeClr val="tx1"/>
                </a:solidFill>
                <a:latin typeface="Arial" pitchFamily="34" charset="0"/>
                <a:cs typeface="Arial" pitchFamily="34" charset="0"/>
              </a:rPr>
              <a:t>30m</a:t>
            </a:r>
            <a:r>
              <a:rPr kumimoji="1" lang="ja-JP" altLang="en-US" sz="1600">
                <a:solidFill>
                  <a:schemeClr val="tx1"/>
                </a:solidFill>
                <a:latin typeface="Arial" pitchFamily="34" charset="0"/>
                <a:cs typeface="Arial" pitchFamily="34" charset="0"/>
              </a:rPr>
              <a:t>以内となるよう設定</a:t>
            </a:r>
            <a:r>
              <a:rPr kumimoji="1" lang="en-US" altLang="ja-JP" sz="1600" dirty="0">
                <a:solidFill>
                  <a:schemeClr val="tx1"/>
                </a:solidFill>
                <a:latin typeface="Arial" pitchFamily="34" charset="0"/>
                <a:cs typeface="Arial" pitchFamily="34" charset="0"/>
              </a:rPr>
              <a:t>)</a:t>
            </a:r>
            <a:endParaRPr kumimoji="1" lang="ja-JP" altLang="en-US" sz="1600" err="1">
              <a:solidFill>
                <a:schemeClr val="tx1"/>
              </a:solidFill>
              <a:latin typeface="Arial" pitchFamily="34" charset="0"/>
              <a:cs typeface="Arial" pitchFamily="34" charset="0"/>
            </a:endParaRPr>
          </a:p>
        </p:txBody>
      </p:sp>
      <p:sp>
        <p:nvSpPr>
          <p:cNvPr id="35" name="正方形/長方形 34">
            <a:extLst>
              <a:ext uri="{FF2B5EF4-FFF2-40B4-BE49-F238E27FC236}">
                <a16:creationId xmlns:a16="http://schemas.microsoft.com/office/drawing/2014/main" id="{38AA20CE-7A48-8711-F3E2-5F7D339027BF}"/>
              </a:ext>
            </a:extLst>
          </p:cNvPr>
          <p:cNvSpPr/>
          <p:nvPr/>
        </p:nvSpPr>
        <p:spPr>
          <a:xfrm>
            <a:off x="830891" y="6455208"/>
            <a:ext cx="3785288" cy="377067"/>
          </a:xfrm>
          <a:prstGeom prst="rect">
            <a:avLst/>
          </a:prstGeom>
          <a:solidFill>
            <a:srgbClr val="FFFF00"/>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200">
                <a:solidFill>
                  <a:schemeClr val="tx1"/>
                </a:solidFill>
                <a:latin typeface="Arial" pitchFamily="34" charset="0"/>
                <a:cs typeface="Arial" pitchFamily="34" charset="0"/>
              </a:rPr>
              <a:t>航空写真や配置を現場のものに変更してご利用ください</a:t>
            </a:r>
            <a:endParaRPr kumimoji="1" lang="ja-JP" altLang="en-US" sz="1200" err="1">
              <a:solidFill>
                <a:schemeClr val="tx1"/>
              </a:solidFill>
              <a:latin typeface="Arial" pitchFamily="34" charset="0"/>
              <a:cs typeface="Arial" pitchFamily="34" charset="0"/>
            </a:endParaRPr>
          </a:p>
        </p:txBody>
      </p:sp>
      <p:sp>
        <p:nvSpPr>
          <p:cNvPr id="36" name="正方形/長方形 35">
            <a:extLst>
              <a:ext uri="{FF2B5EF4-FFF2-40B4-BE49-F238E27FC236}">
                <a16:creationId xmlns:a16="http://schemas.microsoft.com/office/drawing/2014/main" id="{B195A130-AA33-1142-0CEB-CCB9E33DEB85}"/>
              </a:ext>
            </a:extLst>
          </p:cNvPr>
          <p:cNvSpPr/>
          <p:nvPr/>
        </p:nvSpPr>
        <p:spPr>
          <a:xfrm>
            <a:off x="393058" y="4884741"/>
            <a:ext cx="2713525" cy="478838"/>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200">
                <a:solidFill>
                  <a:schemeClr val="tx1"/>
                </a:solidFill>
                <a:latin typeface="Arial" pitchFamily="34" charset="0"/>
                <a:cs typeface="Arial" pitchFamily="34" charset="0"/>
              </a:rPr>
              <a:t>カメラ</a:t>
            </a:r>
            <a:r>
              <a:rPr kumimoji="1" lang="en-US" altLang="ja-JP" sz="1200">
                <a:solidFill>
                  <a:schemeClr val="tx1"/>
                </a:solidFill>
                <a:latin typeface="Arial" pitchFamily="34" charset="0"/>
                <a:cs typeface="Arial" pitchFamily="34" charset="0"/>
              </a:rPr>
              <a:t>: iPhone</a:t>
            </a:r>
            <a:r>
              <a:rPr kumimoji="1" lang="ja-JP" altLang="en-US" sz="1200">
                <a:solidFill>
                  <a:schemeClr val="tx1"/>
                </a:solidFill>
                <a:latin typeface="Arial" pitchFamily="34" charset="0"/>
                <a:cs typeface="Arial" pitchFamily="34" charset="0"/>
              </a:rPr>
              <a:t>通常カメラ</a:t>
            </a:r>
            <a:r>
              <a:rPr kumimoji="1" lang="en-US" altLang="ja-JP" sz="1200">
                <a:solidFill>
                  <a:schemeClr val="tx1"/>
                </a:solidFill>
                <a:latin typeface="Arial" pitchFamily="34" charset="0"/>
                <a:cs typeface="Arial" pitchFamily="34" charset="0"/>
              </a:rPr>
              <a:t>(=</a:t>
            </a:r>
            <a:r>
              <a:rPr kumimoji="1" lang="ja-JP" altLang="en-US" sz="1200">
                <a:solidFill>
                  <a:schemeClr val="tx1"/>
                </a:solidFill>
                <a:latin typeface="Arial" pitchFamily="34" charset="0"/>
                <a:cs typeface="Arial" pitchFamily="34" charset="0"/>
              </a:rPr>
              <a:t>広角カメラ</a:t>
            </a:r>
            <a:r>
              <a:rPr kumimoji="1" lang="en-US" altLang="ja-JP" sz="1200">
                <a:solidFill>
                  <a:schemeClr val="tx1"/>
                </a:solidFill>
                <a:latin typeface="Arial" pitchFamily="34" charset="0"/>
                <a:cs typeface="Arial" pitchFamily="34" charset="0"/>
              </a:rPr>
              <a:t>)</a:t>
            </a:r>
          </a:p>
          <a:p>
            <a:r>
              <a:rPr kumimoji="1" lang="ja-JP" altLang="en-US" sz="1200">
                <a:solidFill>
                  <a:schemeClr val="tx1"/>
                </a:solidFill>
                <a:latin typeface="Arial" pitchFamily="34" charset="0"/>
                <a:cs typeface="Arial" pitchFamily="34" charset="0"/>
              </a:rPr>
              <a:t>ソフトウェア</a:t>
            </a:r>
            <a:r>
              <a:rPr kumimoji="1" lang="en-US" altLang="ja-JP" sz="1200">
                <a:solidFill>
                  <a:schemeClr val="tx1"/>
                </a:solidFill>
                <a:latin typeface="Arial" pitchFamily="34" charset="0"/>
                <a:cs typeface="Arial" pitchFamily="34" charset="0"/>
              </a:rPr>
              <a:t>: LRTK</a:t>
            </a:r>
            <a:r>
              <a:rPr kumimoji="1" lang="ja-JP" altLang="en-US" sz="1200">
                <a:solidFill>
                  <a:schemeClr val="tx1"/>
                </a:solidFill>
                <a:latin typeface="Arial" pitchFamily="34" charset="0"/>
                <a:cs typeface="Arial" pitchFamily="34" charset="0"/>
              </a:rPr>
              <a:t>アプリ</a:t>
            </a:r>
            <a:r>
              <a:rPr kumimoji="1" lang="en-US" altLang="ja-JP" sz="1200">
                <a:solidFill>
                  <a:schemeClr val="tx1"/>
                </a:solidFill>
                <a:latin typeface="Arial" pitchFamily="34" charset="0"/>
                <a:cs typeface="Arial" pitchFamily="34" charset="0"/>
              </a:rPr>
              <a:t>/LRTK</a:t>
            </a:r>
            <a:r>
              <a:rPr kumimoji="1" lang="ja-JP" altLang="en-US" sz="1200">
                <a:solidFill>
                  <a:schemeClr val="tx1"/>
                </a:solidFill>
                <a:latin typeface="Arial" pitchFamily="34" charset="0"/>
                <a:cs typeface="Arial" pitchFamily="34" charset="0"/>
              </a:rPr>
              <a:t>クラウド</a:t>
            </a:r>
            <a:endParaRPr kumimoji="1" lang="ja-JP" altLang="en-US" sz="1200" err="1">
              <a:solidFill>
                <a:schemeClr val="tx1"/>
              </a:solidFill>
              <a:latin typeface="Arial" pitchFamily="34" charset="0"/>
              <a:cs typeface="Arial" pitchFamily="34" charset="0"/>
            </a:endParaRPr>
          </a:p>
        </p:txBody>
      </p:sp>
      <p:sp>
        <p:nvSpPr>
          <p:cNvPr id="22" name="円/楕円 21">
            <a:extLst>
              <a:ext uri="{FF2B5EF4-FFF2-40B4-BE49-F238E27FC236}">
                <a16:creationId xmlns:a16="http://schemas.microsoft.com/office/drawing/2014/main" id="{56DE1CDE-A03B-517D-397C-C30A8F2F566A}"/>
              </a:ext>
            </a:extLst>
          </p:cNvPr>
          <p:cNvSpPr/>
          <p:nvPr/>
        </p:nvSpPr>
        <p:spPr>
          <a:xfrm>
            <a:off x="2607559" y="3435685"/>
            <a:ext cx="186813" cy="206478"/>
          </a:xfrm>
          <a:prstGeom prst="ellipse">
            <a:avLst/>
          </a:prstGeom>
          <a:solidFill>
            <a:schemeClr val="tx1">
              <a:lumMod val="60000"/>
              <a:lumOff val="40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
        <p:nvSpPr>
          <p:cNvPr id="26" name="円/楕円 25">
            <a:extLst>
              <a:ext uri="{FF2B5EF4-FFF2-40B4-BE49-F238E27FC236}">
                <a16:creationId xmlns:a16="http://schemas.microsoft.com/office/drawing/2014/main" id="{D57B4013-FDFB-6D04-1169-70F66D78A46B}"/>
              </a:ext>
            </a:extLst>
          </p:cNvPr>
          <p:cNvSpPr/>
          <p:nvPr/>
        </p:nvSpPr>
        <p:spPr>
          <a:xfrm>
            <a:off x="3356231" y="4193674"/>
            <a:ext cx="186813" cy="206478"/>
          </a:xfrm>
          <a:prstGeom prst="ellipse">
            <a:avLst/>
          </a:prstGeom>
          <a:solidFill>
            <a:schemeClr val="tx1">
              <a:lumMod val="60000"/>
              <a:lumOff val="40000"/>
            </a:schemeClr>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786006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96F0C-2DAE-E2F2-E01E-714ED7BA606F}"/>
            </a:ext>
          </a:extLst>
        </p:cNvPr>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A90A5AF0-15B5-BCF2-6264-F8D066902CA6}"/>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14" name="Object 13" hidden="1">
                        <a:extLst>
                          <a:ext uri="{FF2B5EF4-FFF2-40B4-BE49-F238E27FC236}">
                            <a16:creationId xmlns:a16="http://schemas.microsoft.com/office/drawing/2014/main" id="{A90A5AF0-15B5-BCF2-6264-F8D066902CA6}"/>
                          </a:ext>
                        </a:extLst>
                      </p:cNvPr>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86BA7A96-15F8-833A-103A-A07E916E2C73}"/>
              </a:ext>
            </a:extLst>
          </p:cNvPr>
          <p:cNvSpPr>
            <a:spLocks noGrp="1"/>
          </p:cNvSpPr>
          <p:nvPr>
            <p:ph type="body" sz="quarter" idx="12"/>
          </p:nvPr>
        </p:nvSpPr>
        <p:spPr>
          <a:xfrm>
            <a:off x="0" y="0"/>
            <a:ext cx="9906000" cy="404664"/>
          </a:xfrm>
        </p:spPr>
        <p:txBody>
          <a:bodyPr/>
          <a:lstStyle/>
          <a:p>
            <a:r>
              <a:rPr lang="en-US" altLang="ja-JP" sz="2000"/>
              <a:t>2 </a:t>
            </a:r>
            <a:r>
              <a:rPr lang="ja-JP" altLang="en-US" sz="2000"/>
              <a:t>撮影計画</a:t>
            </a:r>
            <a:r>
              <a:rPr lang="en-US" altLang="ja-JP" sz="2000"/>
              <a:t>2</a:t>
            </a:r>
          </a:p>
        </p:txBody>
      </p:sp>
      <p:sp>
        <p:nvSpPr>
          <p:cNvPr id="5" name="Title 1">
            <a:extLst>
              <a:ext uri="{FF2B5EF4-FFF2-40B4-BE49-F238E27FC236}">
                <a16:creationId xmlns:a16="http://schemas.microsoft.com/office/drawing/2014/main" id="{49AA55FE-7A10-C310-7D34-D2F6B0AA2DAB}"/>
              </a:ext>
            </a:extLst>
          </p:cNvPr>
          <p:cNvSpPr txBox="1">
            <a:spLocks/>
          </p:cNvSpPr>
          <p:nvPr/>
        </p:nvSpPr>
        <p:spPr>
          <a:xfrm>
            <a:off x="198122" y="475000"/>
            <a:ext cx="9504677" cy="615553"/>
          </a:xfrm>
          <a:prstGeom prst="rect">
            <a:avLst/>
          </a:prstGeom>
        </p:spPr>
        <p:txBody>
          <a:bodyPr vert="horz" lIns="0" tIns="0" rIns="0" bIns="0" rtlCol="0" anchor="t">
            <a:spAutoFit/>
          </a:bodyPr>
          <a:lstStyle>
            <a:lvl1pPr algn="l" defTabSz="914400" rtl="0" eaLnBrk="1" latinLnBrk="0" hangingPunct="1">
              <a:spcBef>
                <a:spcPct val="0"/>
              </a:spcBef>
              <a:buNone/>
              <a:defRPr kumimoji="1" sz="1600" b="1" kern="1200">
                <a:solidFill>
                  <a:schemeClr val="tx1"/>
                </a:solidFill>
                <a:latin typeface="Arial" pitchFamily="34" charset="0"/>
                <a:ea typeface="+mj-ea"/>
                <a:cs typeface="Arial" pitchFamily="34" charset="0"/>
              </a:defRPr>
            </a:lvl1pPr>
          </a:lstStyle>
          <a:p>
            <a:r>
              <a:rPr lang="ja-JP" altLang="en-US" sz="2000">
                <a:latin typeface="+mn-ea"/>
              </a:rPr>
              <a:t>出来形管理</a:t>
            </a:r>
            <a:r>
              <a:rPr lang="ja-JP" altLang="en-US" sz="2000" dirty="0">
                <a:latin typeface="+mn-ea"/>
              </a:rPr>
              <a:t>に利用する点群取得時には、ラップ率、地上画素寸法が十分である必要がある。</a:t>
            </a:r>
            <a:r>
              <a:rPr lang="en-US" altLang="ja-JP" sz="2000" dirty="0">
                <a:latin typeface="+mn-ea"/>
              </a:rPr>
              <a:t>(</a:t>
            </a:r>
            <a:r>
              <a:rPr lang="ja-JP" altLang="en-US" sz="2000" dirty="0">
                <a:latin typeface="+mn-ea"/>
              </a:rPr>
              <a:t>技術概要集</a:t>
            </a:r>
            <a:r>
              <a:rPr lang="en-US" altLang="ja-JP" sz="2000" dirty="0">
                <a:latin typeface="+mn-ea"/>
              </a:rPr>
              <a:t>P44) LRTK</a:t>
            </a:r>
            <a:r>
              <a:rPr lang="ja-JP" altLang="en-US" sz="2000" dirty="0">
                <a:latin typeface="+mn-ea"/>
              </a:rPr>
              <a:t>は満たしています。下記の内容をご記載ください。</a:t>
            </a:r>
            <a:endParaRPr lang="en-US" altLang="ja-JP" sz="2000" b="1" dirty="0">
              <a:latin typeface="+mn-ea"/>
            </a:endParaRPr>
          </a:p>
        </p:txBody>
      </p:sp>
      <p:sp>
        <p:nvSpPr>
          <p:cNvPr id="13" name="Content Placeholder 2">
            <a:extLst>
              <a:ext uri="{FF2B5EF4-FFF2-40B4-BE49-F238E27FC236}">
                <a16:creationId xmlns:a16="http://schemas.microsoft.com/office/drawing/2014/main" id="{D7CAF318-08F0-35AF-3717-11162B751AF2}"/>
              </a:ext>
            </a:extLst>
          </p:cNvPr>
          <p:cNvSpPr txBox="1">
            <a:spLocks/>
          </p:cNvSpPr>
          <p:nvPr/>
        </p:nvSpPr>
        <p:spPr>
          <a:xfrm>
            <a:off x="116621" y="1528789"/>
            <a:ext cx="9649236" cy="4996549"/>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p:txBody>
      </p:sp>
      <p:sp>
        <p:nvSpPr>
          <p:cNvPr id="2" name="Rectangle 3">
            <a:extLst>
              <a:ext uri="{FF2B5EF4-FFF2-40B4-BE49-F238E27FC236}">
                <a16:creationId xmlns:a16="http://schemas.microsoft.com/office/drawing/2014/main" id="{CFF3D9BC-EE17-8735-7844-4CCB345E1853}"/>
              </a:ext>
            </a:extLst>
          </p:cNvPr>
          <p:cNvSpPr>
            <a:spLocks noChangeArrowheads="1"/>
          </p:cNvSpPr>
          <p:nvPr/>
        </p:nvSpPr>
        <p:spPr bwMode="auto">
          <a:xfrm>
            <a:off x="112429" y="1124127"/>
            <a:ext cx="9649236"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lang="ja-JP" altLang="en-US" sz="2000" b="1" kern="0">
                <a:solidFill>
                  <a:srgbClr val="FFFFFF"/>
                </a:solidFill>
                <a:latin typeface="Arial" pitchFamily="34" charset="0"/>
                <a:cs typeface="Arial" pitchFamily="34" charset="0"/>
              </a:rPr>
              <a:t>撮影計画において</a:t>
            </a:r>
            <a:r>
              <a:rPr lang="en-US" altLang="ja-JP" sz="2000" b="1" kern="0">
                <a:solidFill>
                  <a:srgbClr val="FFFFFF"/>
                </a:solidFill>
                <a:latin typeface="Arial" pitchFamily="34" charset="0"/>
                <a:cs typeface="Arial" pitchFamily="34" charset="0"/>
              </a:rPr>
              <a:t>LRTK</a:t>
            </a:r>
            <a:r>
              <a:rPr lang="ja-JP" altLang="en-US" sz="2000" b="1" kern="0">
                <a:solidFill>
                  <a:srgbClr val="FFFFFF"/>
                </a:solidFill>
                <a:latin typeface="Arial" pitchFamily="34" charset="0"/>
                <a:cs typeface="Arial" pitchFamily="34" charset="0"/>
              </a:rPr>
              <a:t>が条件を満たす証明</a:t>
            </a:r>
          </a:p>
        </p:txBody>
      </p:sp>
      <p:sp>
        <p:nvSpPr>
          <p:cNvPr id="11" name="正方形/長方形 10">
            <a:extLst>
              <a:ext uri="{FF2B5EF4-FFF2-40B4-BE49-F238E27FC236}">
                <a16:creationId xmlns:a16="http://schemas.microsoft.com/office/drawing/2014/main" id="{8DEF5C3C-9906-7043-0917-4505D0A3EC78}"/>
              </a:ext>
            </a:extLst>
          </p:cNvPr>
          <p:cNvSpPr/>
          <p:nvPr/>
        </p:nvSpPr>
        <p:spPr>
          <a:xfrm>
            <a:off x="198122" y="1793617"/>
            <a:ext cx="9504677" cy="4584035"/>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600">
                <a:solidFill>
                  <a:schemeClr val="tx1"/>
                </a:solidFill>
                <a:latin typeface="Arial" pitchFamily="34" charset="0"/>
                <a:cs typeface="Arial" pitchFamily="34" charset="0"/>
              </a:rPr>
              <a:t>・ラップ率が</a:t>
            </a:r>
            <a:r>
              <a:rPr kumimoji="1" lang="en-US" altLang="ja-JP" sz="1600" dirty="0">
                <a:solidFill>
                  <a:schemeClr val="tx1"/>
                </a:solidFill>
                <a:latin typeface="Arial" pitchFamily="34" charset="0"/>
                <a:cs typeface="Arial" pitchFamily="34" charset="0"/>
              </a:rPr>
              <a:t>80%</a:t>
            </a:r>
            <a:r>
              <a:rPr kumimoji="1" lang="ja-JP" altLang="en-US" sz="1600">
                <a:solidFill>
                  <a:schemeClr val="tx1"/>
                </a:solidFill>
                <a:latin typeface="Arial" pitchFamily="34" charset="0"/>
                <a:cs typeface="Arial" pitchFamily="34" charset="0"/>
              </a:rPr>
              <a:t>を超える証明</a:t>
            </a:r>
            <a:endParaRPr kumimoji="1" lang="en-US" altLang="ja-JP" sz="1600" dirty="0">
              <a:solidFill>
                <a:schemeClr val="tx1"/>
              </a:solidFill>
              <a:latin typeface="Arial" pitchFamily="34" charset="0"/>
              <a:cs typeface="Arial" pitchFamily="34" charset="0"/>
            </a:endParaRPr>
          </a:p>
          <a:p>
            <a:r>
              <a:rPr kumimoji="1" lang="en-US" altLang="ja-JP" sz="1600" dirty="0">
                <a:solidFill>
                  <a:schemeClr val="tx1"/>
                </a:solidFill>
                <a:latin typeface="Arial" pitchFamily="34" charset="0"/>
                <a:cs typeface="Arial" pitchFamily="34" charset="0"/>
              </a:rPr>
              <a:t>LRTK</a:t>
            </a:r>
            <a:r>
              <a:rPr kumimoji="1" lang="ja-JP" altLang="en-US" sz="1600">
                <a:solidFill>
                  <a:schemeClr val="tx1"/>
                </a:solidFill>
                <a:latin typeface="Arial" pitchFamily="34" charset="0"/>
                <a:cs typeface="Arial" pitchFamily="34" charset="0"/>
              </a:rPr>
              <a:t>アプリは自身の移動に合わせ、</a:t>
            </a:r>
            <a:r>
              <a:rPr kumimoji="1" lang="en-US" altLang="ja-JP" sz="1600" dirty="0">
                <a:solidFill>
                  <a:schemeClr val="tx1"/>
                </a:solidFill>
                <a:latin typeface="Arial" pitchFamily="34" charset="0"/>
                <a:cs typeface="Arial" pitchFamily="34" charset="0"/>
              </a:rPr>
              <a:t>20cm</a:t>
            </a:r>
            <a:r>
              <a:rPr kumimoji="1" lang="ja-JP" altLang="en-US" sz="1600">
                <a:solidFill>
                  <a:schemeClr val="tx1"/>
                </a:solidFill>
                <a:latin typeface="Arial" pitchFamily="34" charset="0"/>
                <a:cs typeface="Arial" pitchFamily="34" charset="0"/>
              </a:rPr>
              <a:t>移動するごとに自動で写真を撮影します。</a:t>
            </a:r>
            <a:endParaRPr kumimoji="1" lang="en-US" altLang="ja-JP" sz="1600" dirty="0">
              <a:solidFill>
                <a:schemeClr val="tx1"/>
              </a:solidFill>
              <a:latin typeface="Arial" pitchFamily="34" charset="0"/>
              <a:cs typeface="Arial" pitchFamily="34" charset="0"/>
            </a:endParaRPr>
          </a:p>
          <a:p>
            <a:r>
              <a:rPr kumimoji="1" lang="ja-JP" altLang="en-US" sz="1600">
                <a:solidFill>
                  <a:schemeClr val="tx1"/>
                </a:solidFill>
                <a:latin typeface="Arial" pitchFamily="34" charset="0"/>
                <a:cs typeface="Arial" pitchFamily="34" charset="0"/>
              </a:rPr>
              <a:t>したがって、並行移動すれば自動的にラップ率が</a:t>
            </a:r>
            <a:r>
              <a:rPr kumimoji="1" lang="en-US" altLang="ja-JP" sz="1600" dirty="0">
                <a:solidFill>
                  <a:schemeClr val="tx1"/>
                </a:solidFill>
                <a:latin typeface="Arial" pitchFamily="34" charset="0"/>
                <a:cs typeface="Arial" pitchFamily="34" charset="0"/>
              </a:rPr>
              <a:t>90%</a:t>
            </a:r>
            <a:r>
              <a:rPr kumimoji="1" lang="ja-JP" altLang="en-US" sz="1600">
                <a:solidFill>
                  <a:schemeClr val="tx1"/>
                </a:solidFill>
                <a:latin typeface="Arial" pitchFamily="34" charset="0"/>
                <a:cs typeface="Arial" pitchFamily="34" charset="0"/>
              </a:rPr>
              <a:t>を超えます。</a:t>
            </a:r>
            <a:endParaRPr kumimoji="1" lang="en-US" altLang="ja-JP" sz="1600" dirty="0">
              <a:solidFill>
                <a:schemeClr val="tx1"/>
              </a:solidFill>
              <a:latin typeface="Arial" pitchFamily="34" charset="0"/>
              <a:cs typeface="Arial" pitchFamily="34" charset="0"/>
            </a:endParaRPr>
          </a:p>
          <a:p>
            <a:r>
              <a:rPr kumimoji="1" lang="ja-JP" altLang="en-US" sz="1600">
                <a:solidFill>
                  <a:schemeClr val="tx1"/>
                </a:solidFill>
                <a:latin typeface="Arial" pitchFamily="34" charset="0"/>
                <a:cs typeface="Arial" pitchFamily="34" charset="0"/>
              </a:rPr>
              <a:t>以下は地上</a:t>
            </a:r>
            <a:r>
              <a:rPr kumimoji="1" lang="en-US" altLang="ja-JP" sz="1600" dirty="0">
                <a:solidFill>
                  <a:schemeClr val="tx1"/>
                </a:solidFill>
                <a:latin typeface="Arial" pitchFamily="34" charset="0"/>
                <a:cs typeface="Arial" pitchFamily="34" charset="0"/>
              </a:rPr>
              <a:t>1.5m</a:t>
            </a:r>
            <a:r>
              <a:rPr kumimoji="1" lang="ja-JP" altLang="en-US" sz="1600">
                <a:solidFill>
                  <a:schemeClr val="tx1"/>
                </a:solidFill>
                <a:latin typeface="Arial" pitchFamily="34" charset="0"/>
                <a:cs typeface="Arial" pitchFamily="34" charset="0"/>
              </a:rPr>
              <a:t>地点から</a:t>
            </a:r>
            <a:r>
              <a:rPr kumimoji="1" lang="en-US" altLang="ja-JP" sz="1600" dirty="0">
                <a:solidFill>
                  <a:schemeClr val="tx1"/>
                </a:solidFill>
                <a:latin typeface="Arial" pitchFamily="34" charset="0"/>
                <a:cs typeface="Arial" pitchFamily="34" charset="0"/>
              </a:rPr>
              <a:t>iPhone</a:t>
            </a:r>
            <a:r>
              <a:rPr kumimoji="1" lang="ja-JP" altLang="en-US" sz="1600">
                <a:solidFill>
                  <a:schemeClr val="tx1"/>
                </a:solidFill>
                <a:latin typeface="Arial" pitchFamily="34" charset="0"/>
                <a:cs typeface="Arial" pitchFamily="34" charset="0"/>
              </a:rPr>
              <a:t>を立てて横歩きに撮影した時の、地面の重複部分から計算したラップ率</a:t>
            </a:r>
            <a:endParaRPr kumimoji="1" lang="en-US" altLang="ja-JP" sz="1600" dirty="0">
              <a:solidFill>
                <a:schemeClr val="tx1"/>
              </a:solidFill>
              <a:latin typeface="Arial" pitchFamily="34" charset="0"/>
              <a:cs typeface="Arial" pitchFamily="34" charset="0"/>
            </a:endParaRPr>
          </a:p>
          <a:p>
            <a:endParaRPr kumimoji="1" lang="en-US" altLang="ja-JP" sz="1600" dirty="0">
              <a:solidFill>
                <a:schemeClr val="tx1"/>
              </a:solidFill>
              <a:latin typeface="Arial" pitchFamily="34" charset="0"/>
              <a:cs typeface="Arial" pitchFamily="34" charset="0"/>
            </a:endParaRPr>
          </a:p>
          <a:p>
            <a:endParaRPr kumimoji="1" lang="en-US" altLang="ja-JP" sz="1600" dirty="0">
              <a:solidFill>
                <a:schemeClr val="tx1"/>
              </a:solidFill>
              <a:latin typeface="Arial" pitchFamily="34" charset="0"/>
              <a:cs typeface="Arial" pitchFamily="34" charset="0"/>
            </a:endParaRPr>
          </a:p>
          <a:p>
            <a:endParaRPr kumimoji="1" lang="en-US" altLang="ja-JP" sz="1600" dirty="0">
              <a:solidFill>
                <a:schemeClr val="tx1"/>
              </a:solidFill>
              <a:latin typeface="Arial" pitchFamily="34" charset="0"/>
              <a:cs typeface="Arial" pitchFamily="34" charset="0"/>
            </a:endParaRPr>
          </a:p>
          <a:p>
            <a:endParaRPr kumimoji="1" lang="en-US" altLang="ja-JP" sz="1600" dirty="0">
              <a:solidFill>
                <a:schemeClr val="tx1"/>
              </a:solidFill>
              <a:latin typeface="Arial" pitchFamily="34" charset="0"/>
              <a:cs typeface="Arial" pitchFamily="34" charset="0"/>
            </a:endParaRPr>
          </a:p>
          <a:p>
            <a:endParaRPr kumimoji="1" lang="en-US" altLang="ja-JP" sz="1600" dirty="0">
              <a:solidFill>
                <a:schemeClr val="tx1"/>
              </a:solidFill>
              <a:latin typeface="Arial" pitchFamily="34" charset="0"/>
              <a:cs typeface="Arial" pitchFamily="34" charset="0"/>
            </a:endParaRPr>
          </a:p>
          <a:p>
            <a:endParaRPr kumimoji="1" lang="en-US" altLang="ja-JP" sz="1600" dirty="0">
              <a:solidFill>
                <a:schemeClr val="tx1"/>
              </a:solidFill>
              <a:latin typeface="Arial" pitchFamily="34" charset="0"/>
              <a:cs typeface="Arial" pitchFamily="34" charset="0"/>
            </a:endParaRPr>
          </a:p>
          <a:p>
            <a:r>
              <a:rPr kumimoji="1" lang="ja-JP" altLang="en-US" sz="1600">
                <a:solidFill>
                  <a:schemeClr val="tx1"/>
                </a:solidFill>
                <a:latin typeface="Arial" pitchFamily="34" charset="0"/>
                <a:cs typeface="Arial" pitchFamily="34" charset="0"/>
              </a:rPr>
              <a:t>・計測対象面とカメラの離隔について</a:t>
            </a:r>
            <a:endParaRPr kumimoji="1" lang="en-US" altLang="ja-JP" sz="1600" dirty="0">
              <a:solidFill>
                <a:schemeClr val="tx1"/>
              </a:solidFill>
              <a:latin typeface="Arial" pitchFamily="34" charset="0"/>
              <a:cs typeface="Arial" pitchFamily="34" charset="0"/>
            </a:endParaRPr>
          </a:p>
          <a:p>
            <a:r>
              <a:rPr kumimoji="1" lang="en-US" altLang="ja-JP" sz="1600" dirty="0">
                <a:solidFill>
                  <a:schemeClr val="tx1"/>
                </a:solidFill>
                <a:latin typeface="Arial" pitchFamily="34" charset="0"/>
                <a:cs typeface="Arial" pitchFamily="34" charset="0"/>
              </a:rPr>
              <a:t>iPhone</a:t>
            </a:r>
            <a:r>
              <a:rPr kumimoji="1" lang="ja-JP" altLang="en-US" sz="1600">
                <a:solidFill>
                  <a:schemeClr val="tx1"/>
                </a:solidFill>
                <a:latin typeface="Arial" pitchFamily="34" charset="0"/>
                <a:cs typeface="Arial" pitchFamily="34" charset="0"/>
              </a:rPr>
              <a:t>の通常カメラを利用した場合、</a:t>
            </a:r>
            <a:r>
              <a:rPr kumimoji="1" lang="en-US" altLang="ja-JP" sz="1600" dirty="0">
                <a:solidFill>
                  <a:schemeClr val="tx1"/>
                </a:solidFill>
                <a:latin typeface="Arial" pitchFamily="34" charset="0"/>
                <a:cs typeface="Arial" pitchFamily="34" charset="0"/>
              </a:rPr>
              <a:t>30m</a:t>
            </a:r>
            <a:r>
              <a:rPr kumimoji="1" lang="ja-JP" altLang="en-US" sz="1600">
                <a:solidFill>
                  <a:schemeClr val="tx1"/>
                </a:solidFill>
                <a:latin typeface="Arial" pitchFamily="34" charset="0"/>
                <a:cs typeface="Arial" pitchFamily="34" charset="0"/>
              </a:rPr>
              <a:t>先まで</a:t>
            </a:r>
            <a:r>
              <a:rPr kumimoji="1" lang="en-US" altLang="ja-JP" sz="1600" dirty="0">
                <a:solidFill>
                  <a:schemeClr val="tx1"/>
                </a:solidFill>
                <a:latin typeface="Arial" pitchFamily="34" charset="0"/>
                <a:cs typeface="Arial" pitchFamily="34" charset="0"/>
              </a:rPr>
              <a:t>10mm/</a:t>
            </a:r>
            <a:r>
              <a:rPr kumimoji="1" lang="ja-JP" altLang="en-US" sz="1600">
                <a:solidFill>
                  <a:schemeClr val="tx1"/>
                </a:solidFill>
                <a:latin typeface="Arial" pitchFamily="34" charset="0"/>
                <a:cs typeface="Arial" pitchFamily="34" charset="0"/>
              </a:rPr>
              <a:t>画素を保つ</a:t>
            </a:r>
            <a:r>
              <a:rPr kumimoji="1" lang="en-US" altLang="ja-JP" sz="1600" dirty="0">
                <a:solidFill>
                  <a:schemeClr val="tx1"/>
                </a:solidFill>
                <a:latin typeface="Arial" pitchFamily="34" charset="0"/>
                <a:cs typeface="Arial" pitchFamily="34" charset="0"/>
              </a:rPr>
              <a:t>(</a:t>
            </a:r>
            <a:r>
              <a:rPr kumimoji="1" lang="ja-JP" altLang="en-US" sz="1600">
                <a:solidFill>
                  <a:schemeClr val="tx1"/>
                </a:solidFill>
                <a:latin typeface="Arial" pitchFamily="34" charset="0"/>
                <a:cs typeface="Arial" pitchFamily="34" charset="0"/>
              </a:rPr>
              <a:t>下記条件下</a:t>
            </a:r>
            <a:r>
              <a:rPr kumimoji="1" lang="en-US" altLang="ja-JP" sz="1600" dirty="0">
                <a:solidFill>
                  <a:schemeClr val="tx1"/>
                </a:solidFill>
                <a:latin typeface="Arial" pitchFamily="34" charset="0"/>
                <a:cs typeface="Arial" pitchFamily="34" charset="0"/>
              </a:rPr>
              <a:t>)</a:t>
            </a:r>
          </a:p>
          <a:p>
            <a:r>
              <a:rPr lang="en" altLang="ja-JP" sz="1600" dirty="0">
                <a:solidFill>
                  <a:schemeClr val="tx1"/>
                </a:solidFill>
              </a:rPr>
              <a:t>GSD = (DISTANCE × </a:t>
            </a:r>
            <a:r>
              <a:rPr lang="en" altLang="ja-JP" sz="1600" dirty="0" err="1">
                <a:solidFill>
                  <a:schemeClr val="tx1"/>
                </a:solidFill>
              </a:rPr>
              <a:t>SENSORwidth</a:t>
            </a:r>
            <a:r>
              <a:rPr lang="en" altLang="ja-JP" sz="1600" dirty="0">
                <a:solidFill>
                  <a:schemeClr val="tx1"/>
                </a:solidFill>
              </a:rPr>
              <a:t>) / (</a:t>
            </a:r>
            <a:r>
              <a:rPr lang="en" altLang="ja-JP" sz="1600" dirty="0" err="1">
                <a:solidFill>
                  <a:schemeClr val="tx1"/>
                </a:solidFill>
              </a:rPr>
              <a:t>IMAGEwidth</a:t>
            </a:r>
            <a:r>
              <a:rPr lang="en" altLang="ja-JP" sz="1600" dirty="0">
                <a:solidFill>
                  <a:schemeClr val="tx1"/>
                </a:solidFill>
              </a:rPr>
              <a:t> × FOCALLENGTH)</a:t>
            </a:r>
          </a:p>
          <a:p>
            <a:r>
              <a:rPr lang="en" altLang="ja-JP" sz="1600" dirty="0">
                <a:solidFill>
                  <a:schemeClr val="tx1"/>
                </a:solidFill>
              </a:rPr>
              <a:t>DISTANCE ≒ 10(mm) × 4.2(mm) × (4032(</a:t>
            </a:r>
            <a:r>
              <a:rPr lang="en" altLang="ja-JP" sz="1600" dirty="0" err="1">
                <a:solidFill>
                  <a:schemeClr val="tx1"/>
                </a:solidFill>
              </a:rPr>
              <a:t>px</a:t>
            </a:r>
            <a:r>
              <a:rPr lang="en" altLang="ja-JP" sz="1600" dirty="0">
                <a:solidFill>
                  <a:schemeClr val="tx1"/>
                </a:solidFill>
              </a:rPr>
              <a:t>) / 5.6(mm)) </a:t>
            </a:r>
          </a:p>
          <a:p>
            <a:r>
              <a:rPr lang="en" altLang="ja-JP" sz="1600" dirty="0">
                <a:solidFill>
                  <a:schemeClr val="tx1"/>
                </a:solidFill>
              </a:rPr>
              <a:t>= 30240 (mm)</a:t>
            </a:r>
          </a:p>
          <a:p>
            <a:r>
              <a:rPr lang="en" altLang="ja-JP" sz="1600" dirty="0">
                <a:solidFill>
                  <a:schemeClr val="tx1"/>
                </a:solidFill>
              </a:rPr>
              <a:t>= 30.2m</a:t>
            </a:r>
          </a:p>
          <a:p>
            <a:endParaRPr lang="en" altLang="ja-JP" sz="1600" dirty="0">
              <a:solidFill>
                <a:schemeClr val="tx1"/>
              </a:solidFill>
            </a:endParaRPr>
          </a:p>
          <a:p>
            <a:r>
              <a:rPr lang="en-US" altLang="ja-JP" sz="1600" dirty="0">
                <a:solidFill>
                  <a:schemeClr val="tx1"/>
                </a:solidFill>
              </a:rPr>
              <a:t>※</a:t>
            </a:r>
            <a:r>
              <a:rPr lang="ja-JP" altLang="en-US" sz="1600">
                <a:solidFill>
                  <a:schemeClr val="tx1"/>
                </a:solidFill>
              </a:rPr>
              <a:t>対応</a:t>
            </a:r>
            <a:r>
              <a:rPr lang="en-US" altLang="ja-JP" sz="1600" dirty="0">
                <a:solidFill>
                  <a:schemeClr val="tx1"/>
                </a:solidFill>
              </a:rPr>
              <a:t>Pro</a:t>
            </a:r>
            <a:r>
              <a:rPr lang="ja-JP" altLang="en-US" sz="1600">
                <a:solidFill>
                  <a:schemeClr val="tx1"/>
                </a:solidFill>
              </a:rPr>
              <a:t>機種の中で最も性能の悪い</a:t>
            </a:r>
            <a:r>
              <a:rPr lang="en-US" altLang="ja-JP" sz="1600" dirty="0">
                <a:solidFill>
                  <a:schemeClr val="tx1"/>
                </a:solidFill>
              </a:rPr>
              <a:t>12 Pro</a:t>
            </a:r>
            <a:r>
              <a:rPr lang="ja-JP" altLang="en-US" sz="1600">
                <a:solidFill>
                  <a:schemeClr val="tx1"/>
                </a:solidFill>
              </a:rPr>
              <a:t>の場合</a:t>
            </a:r>
            <a:endParaRPr lang="en" altLang="ja-JP" sz="1600" dirty="0">
              <a:solidFill>
                <a:schemeClr val="tx1"/>
              </a:solidFill>
            </a:endParaRPr>
          </a:p>
          <a:p>
            <a:endParaRPr kumimoji="1" lang="en-US" altLang="ja-JP" sz="1600" dirty="0">
              <a:solidFill>
                <a:schemeClr val="tx1"/>
              </a:solidFill>
              <a:latin typeface="Arial" pitchFamily="34" charset="0"/>
              <a:cs typeface="Arial" pitchFamily="34" charset="0"/>
            </a:endParaRPr>
          </a:p>
        </p:txBody>
      </p:sp>
      <p:pic>
        <p:nvPicPr>
          <p:cNvPr id="21" name="図 20">
            <a:extLst>
              <a:ext uri="{FF2B5EF4-FFF2-40B4-BE49-F238E27FC236}">
                <a16:creationId xmlns:a16="http://schemas.microsoft.com/office/drawing/2014/main" id="{1FFC6FBA-87E2-69D6-C42E-55043C3309CF}"/>
              </a:ext>
            </a:extLst>
          </p:cNvPr>
          <p:cNvPicPr>
            <a:picLocks noChangeAspect="1"/>
          </p:cNvPicPr>
          <p:nvPr/>
        </p:nvPicPr>
        <p:blipFill>
          <a:blip r:embed="rId6"/>
          <a:stretch>
            <a:fillRect/>
          </a:stretch>
        </p:blipFill>
        <p:spPr>
          <a:xfrm>
            <a:off x="1005144" y="2952328"/>
            <a:ext cx="1895373" cy="621560"/>
          </a:xfrm>
          <a:prstGeom prst="rect">
            <a:avLst/>
          </a:prstGeom>
        </p:spPr>
      </p:pic>
      <p:pic>
        <p:nvPicPr>
          <p:cNvPr id="22" name="図 21">
            <a:extLst>
              <a:ext uri="{FF2B5EF4-FFF2-40B4-BE49-F238E27FC236}">
                <a16:creationId xmlns:a16="http://schemas.microsoft.com/office/drawing/2014/main" id="{4A4F4FBF-F09B-7716-B45A-54DD2BF0DCD3}"/>
              </a:ext>
            </a:extLst>
          </p:cNvPr>
          <p:cNvPicPr>
            <a:picLocks noChangeAspect="1"/>
          </p:cNvPicPr>
          <p:nvPr/>
        </p:nvPicPr>
        <p:blipFill>
          <a:blip r:embed="rId7"/>
          <a:stretch>
            <a:fillRect/>
          </a:stretch>
        </p:blipFill>
        <p:spPr>
          <a:xfrm>
            <a:off x="1005144" y="3602842"/>
            <a:ext cx="2385446" cy="621560"/>
          </a:xfrm>
          <a:prstGeom prst="rect">
            <a:avLst/>
          </a:prstGeom>
        </p:spPr>
      </p:pic>
      <p:pic>
        <p:nvPicPr>
          <p:cNvPr id="23" name="図 22">
            <a:extLst>
              <a:ext uri="{FF2B5EF4-FFF2-40B4-BE49-F238E27FC236}">
                <a16:creationId xmlns:a16="http://schemas.microsoft.com/office/drawing/2014/main" id="{B6ED5D4B-17F8-E345-258D-624CA602642A}"/>
              </a:ext>
            </a:extLst>
          </p:cNvPr>
          <p:cNvPicPr>
            <a:picLocks noChangeAspect="1"/>
          </p:cNvPicPr>
          <p:nvPr/>
        </p:nvPicPr>
        <p:blipFill>
          <a:blip r:embed="rId8"/>
          <a:stretch>
            <a:fillRect/>
          </a:stretch>
        </p:blipFill>
        <p:spPr>
          <a:xfrm>
            <a:off x="4109064" y="2987381"/>
            <a:ext cx="4326194" cy="1237021"/>
          </a:xfrm>
          <a:prstGeom prst="rect">
            <a:avLst/>
          </a:prstGeom>
        </p:spPr>
      </p:pic>
      <p:pic>
        <p:nvPicPr>
          <p:cNvPr id="3" name="図 2">
            <a:extLst>
              <a:ext uri="{FF2B5EF4-FFF2-40B4-BE49-F238E27FC236}">
                <a16:creationId xmlns:a16="http://schemas.microsoft.com/office/drawing/2014/main" id="{5EA1D96D-E3C5-FA21-113B-F8763783532A}"/>
              </a:ext>
            </a:extLst>
          </p:cNvPr>
          <p:cNvPicPr>
            <a:picLocks noChangeAspect="1"/>
          </p:cNvPicPr>
          <p:nvPr/>
        </p:nvPicPr>
        <p:blipFill>
          <a:blip r:embed="rId9"/>
          <a:stretch>
            <a:fillRect/>
          </a:stretch>
        </p:blipFill>
        <p:spPr>
          <a:xfrm>
            <a:off x="5956184" y="5236970"/>
            <a:ext cx="3506597" cy="993806"/>
          </a:xfrm>
          <a:prstGeom prst="rect">
            <a:avLst/>
          </a:prstGeom>
        </p:spPr>
      </p:pic>
    </p:spTree>
    <p:extLst>
      <p:ext uri="{BB962C8B-B14F-4D97-AF65-F5344CB8AC3E}">
        <p14:creationId xmlns:p14="http://schemas.microsoft.com/office/powerpoint/2010/main" val="2505415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B5564-17C1-41D3-0CAD-4C83B8781DA2}"/>
            </a:ext>
          </a:extLst>
        </p:cNvPr>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33BE0612-A3EF-51B5-EC5B-48F67ADDF0C5}"/>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14" name="Object 13" hidden="1">
                        <a:extLst>
                          <a:ext uri="{FF2B5EF4-FFF2-40B4-BE49-F238E27FC236}">
                            <a16:creationId xmlns:a16="http://schemas.microsoft.com/office/drawing/2014/main" id="{33BE0612-A3EF-51B5-EC5B-48F67ADDF0C5}"/>
                          </a:ext>
                        </a:extLst>
                      </p:cNvPr>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D36F67D0-39EB-1D6D-183B-7E6792DC3D19}"/>
              </a:ext>
            </a:extLst>
          </p:cNvPr>
          <p:cNvSpPr>
            <a:spLocks noGrp="1"/>
          </p:cNvSpPr>
          <p:nvPr>
            <p:ph type="body" sz="quarter" idx="12"/>
          </p:nvPr>
        </p:nvSpPr>
        <p:spPr>
          <a:xfrm>
            <a:off x="0" y="0"/>
            <a:ext cx="9906000" cy="404664"/>
          </a:xfrm>
        </p:spPr>
        <p:txBody>
          <a:bodyPr/>
          <a:lstStyle/>
          <a:p>
            <a:r>
              <a:rPr lang="en-US" altLang="ja-JP" sz="2000"/>
              <a:t>3 </a:t>
            </a:r>
            <a:r>
              <a:rPr lang="ja-JP" altLang="en-US" sz="2000"/>
              <a:t>実際の計測</a:t>
            </a:r>
            <a:endParaRPr lang="en-US" altLang="ja-JP" sz="2000"/>
          </a:p>
        </p:txBody>
      </p:sp>
      <p:sp>
        <p:nvSpPr>
          <p:cNvPr id="5" name="Title 1">
            <a:extLst>
              <a:ext uri="{FF2B5EF4-FFF2-40B4-BE49-F238E27FC236}">
                <a16:creationId xmlns:a16="http://schemas.microsoft.com/office/drawing/2014/main" id="{9759FE65-C2AD-61F8-66B2-8E6372CC544D}"/>
              </a:ext>
            </a:extLst>
          </p:cNvPr>
          <p:cNvSpPr txBox="1">
            <a:spLocks/>
          </p:cNvSpPr>
          <p:nvPr/>
        </p:nvSpPr>
        <p:spPr>
          <a:xfrm>
            <a:off x="198122" y="475000"/>
            <a:ext cx="9504677" cy="615553"/>
          </a:xfrm>
          <a:prstGeom prst="rect">
            <a:avLst/>
          </a:prstGeom>
        </p:spPr>
        <p:txBody>
          <a:bodyPr vert="horz" lIns="0" tIns="0" rIns="0" bIns="0" rtlCol="0" anchor="t">
            <a:spAutoFit/>
          </a:bodyPr>
          <a:lstStyle>
            <a:lvl1pPr algn="l" defTabSz="914400" rtl="0" eaLnBrk="1" latinLnBrk="0" hangingPunct="1">
              <a:spcBef>
                <a:spcPct val="0"/>
              </a:spcBef>
              <a:buNone/>
              <a:defRPr kumimoji="1" sz="1600" b="1" kern="1200">
                <a:solidFill>
                  <a:schemeClr val="tx1"/>
                </a:solidFill>
                <a:latin typeface="Arial" pitchFamily="34" charset="0"/>
                <a:ea typeface="+mj-ea"/>
                <a:cs typeface="Arial" pitchFamily="34" charset="0"/>
              </a:defRPr>
            </a:lvl1pPr>
          </a:lstStyle>
          <a:p>
            <a:r>
              <a:rPr lang="ja-JP" altLang="en-US" sz="2000" b="1">
                <a:latin typeface="+mn-ea"/>
              </a:rPr>
              <a:t>計測方法については</a:t>
            </a:r>
            <a:r>
              <a:rPr lang="en-US" altLang="ja-JP" sz="2000" b="1">
                <a:latin typeface="+mn-ea"/>
              </a:rPr>
              <a:t>LRTK</a:t>
            </a:r>
            <a:r>
              <a:rPr lang="ja-JP" altLang="en-US" sz="2000" b="1">
                <a:latin typeface="+mn-ea"/>
              </a:rPr>
              <a:t>マニュアルに記載がございます。マーカーをダウンロードし、</a:t>
            </a:r>
            <a:endParaRPr lang="en-US" altLang="ja-JP" sz="2000" b="1">
              <a:latin typeface="+mn-ea"/>
            </a:endParaRPr>
          </a:p>
          <a:p>
            <a:r>
              <a:rPr lang="ja-JP" altLang="en-US" sz="2000">
                <a:latin typeface="+mn-ea"/>
              </a:rPr>
              <a:t>標定点、検証点を撮影計画で設定した位置に配置してご利用ください。</a:t>
            </a:r>
            <a:endParaRPr lang="en-US" altLang="ja-JP" sz="2000" b="1">
              <a:latin typeface="+mn-ea"/>
            </a:endParaRPr>
          </a:p>
        </p:txBody>
      </p:sp>
      <p:sp>
        <p:nvSpPr>
          <p:cNvPr id="13" name="Content Placeholder 2">
            <a:extLst>
              <a:ext uri="{FF2B5EF4-FFF2-40B4-BE49-F238E27FC236}">
                <a16:creationId xmlns:a16="http://schemas.microsoft.com/office/drawing/2014/main" id="{0146F679-7FD5-FE9F-F719-52CCD1138FCD}"/>
              </a:ext>
            </a:extLst>
          </p:cNvPr>
          <p:cNvSpPr txBox="1">
            <a:spLocks/>
          </p:cNvSpPr>
          <p:nvPr/>
        </p:nvSpPr>
        <p:spPr>
          <a:xfrm>
            <a:off x="116621" y="1528789"/>
            <a:ext cx="9649236" cy="4996549"/>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endParaRPr kumimoji="1" lang="en-US" altLang="ja-JP" sz="1600" dirty="0"/>
          </a:p>
          <a:p>
            <a:pPr>
              <a:spcBef>
                <a:spcPts val="600"/>
              </a:spcBef>
            </a:pPr>
            <a:endParaRPr kumimoji="1" lang="en-US" altLang="ja-JP" sz="1600" dirty="0"/>
          </a:p>
          <a:p>
            <a:pPr>
              <a:spcBef>
                <a:spcPts val="600"/>
              </a:spcBef>
            </a:pPr>
            <a:endParaRPr kumimoji="1" lang="en-US" altLang="ja-JP" sz="1600" dirty="0"/>
          </a:p>
          <a:p>
            <a:pPr>
              <a:spcBef>
                <a:spcPts val="600"/>
              </a:spcBef>
            </a:pPr>
            <a:endParaRPr kumimoji="1" lang="en-US" altLang="ja-JP" sz="1600" dirty="0"/>
          </a:p>
          <a:p>
            <a:pPr>
              <a:spcBef>
                <a:spcPts val="600"/>
              </a:spcBef>
            </a:pPr>
            <a:endParaRPr kumimoji="1" lang="en-US" altLang="ja-JP" sz="1600" dirty="0"/>
          </a:p>
          <a:p>
            <a:pPr>
              <a:spcBef>
                <a:spcPts val="600"/>
              </a:spcBef>
            </a:pPr>
            <a:endParaRPr kumimoji="1" lang="en-US" altLang="ja-JP" sz="1600" dirty="0"/>
          </a:p>
          <a:p>
            <a:pPr>
              <a:spcBef>
                <a:spcPts val="600"/>
              </a:spcBef>
            </a:pPr>
            <a:endParaRPr kumimoji="1" lang="en-US" altLang="ja-JP" sz="1600" dirty="0"/>
          </a:p>
          <a:p>
            <a:pPr>
              <a:spcBef>
                <a:spcPts val="600"/>
              </a:spcBef>
            </a:pPr>
            <a:endParaRPr kumimoji="1" lang="en-US" altLang="ja-JP" sz="1600" dirty="0"/>
          </a:p>
          <a:p>
            <a:pPr>
              <a:spcBef>
                <a:spcPts val="600"/>
              </a:spcBef>
            </a:pPr>
            <a:endParaRPr kumimoji="1" lang="en-US" altLang="ja-JP" sz="1600" dirty="0"/>
          </a:p>
          <a:p>
            <a:pPr>
              <a:spcBef>
                <a:spcPts val="600"/>
              </a:spcBef>
            </a:pPr>
            <a:endParaRPr kumimoji="1" lang="en-US" altLang="ja-JP" sz="1600" dirty="0"/>
          </a:p>
          <a:p>
            <a:pPr>
              <a:spcBef>
                <a:spcPts val="600"/>
              </a:spcBef>
            </a:pPr>
            <a:r>
              <a:rPr kumimoji="1" lang="ja-JP" altLang="en-US" sz="1600"/>
              <a:t>撮影風景の参考動画</a:t>
            </a:r>
            <a:r>
              <a:rPr kumimoji="1" lang="en-US" altLang="ja-JP" sz="1600" dirty="0"/>
              <a:t>(</a:t>
            </a:r>
            <a:r>
              <a:rPr kumimoji="1" lang="ja-JP" altLang="en-US" sz="1600"/>
              <a:t>動画では標定点は利用していません</a:t>
            </a:r>
            <a:r>
              <a:rPr kumimoji="1" lang="en-US" altLang="ja-JP" sz="1600" dirty="0"/>
              <a:t>)</a:t>
            </a:r>
          </a:p>
          <a:p>
            <a:pPr>
              <a:spcBef>
                <a:spcPts val="600"/>
              </a:spcBef>
            </a:pPr>
            <a:r>
              <a:rPr kumimoji="1" lang="en-US" altLang="ja-JP" sz="1600" dirty="0">
                <a:hlinkClick r:id="rId6"/>
              </a:rPr>
              <a:t>https://www.youtube.com/watch?v=XN7wi5Kis2o</a:t>
            </a:r>
            <a:endParaRPr kumimoji="1" lang="en-US" altLang="ja-JP" sz="1600" dirty="0"/>
          </a:p>
          <a:p>
            <a:pPr>
              <a:spcBef>
                <a:spcPts val="600"/>
              </a:spcBef>
            </a:pPr>
            <a:endParaRPr kumimoji="1" lang="en-US" altLang="ja-JP" sz="1600" dirty="0"/>
          </a:p>
          <a:p>
            <a:pPr>
              <a:spcBef>
                <a:spcPts val="600"/>
              </a:spcBef>
            </a:pPr>
            <a:endParaRPr kumimoji="1" lang="en-US" altLang="ja-JP" sz="1600" dirty="0"/>
          </a:p>
          <a:p>
            <a:pPr>
              <a:spcBef>
                <a:spcPts val="600"/>
              </a:spcBef>
            </a:pPr>
            <a:r>
              <a:rPr kumimoji="1" lang="en-US" altLang="ja-JP" sz="1600" dirty="0"/>
              <a:t>※</a:t>
            </a:r>
            <a:r>
              <a:rPr kumimoji="1" lang="ja-JP" altLang="en-US" sz="1600"/>
              <a:t>出来形管理に場合、標定点検証点の座標は</a:t>
            </a:r>
            <a:r>
              <a:rPr kumimoji="1" lang="en-US" altLang="ja-JP" sz="1600" dirty="0"/>
              <a:t>TS</a:t>
            </a:r>
            <a:r>
              <a:rPr kumimoji="1" lang="ja-JP" altLang="en-US" sz="1600"/>
              <a:t>で測位してください。</a:t>
            </a:r>
            <a:endParaRPr kumimoji="1" lang="en-US" altLang="ja-JP" sz="1600" dirty="0"/>
          </a:p>
          <a:p>
            <a:pPr>
              <a:spcBef>
                <a:spcPts val="600"/>
              </a:spcBef>
            </a:pPr>
            <a:endParaRPr kumimoji="1" lang="en-US" altLang="ja-JP" sz="1600" dirty="0"/>
          </a:p>
        </p:txBody>
      </p:sp>
      <p:sp>
        <p:nvSpPr>
          <p:cNvPr id="2" name="Rectangle 3">
            <a:extLst>
              <a:ext uri="{FF2B5EF4-FFF2-40B4-BE49-F238E27FC236}">
                <a16:creationId xmlns:a16="http://schemas.microsoft.com/office/drawing/2014/main" id="{8C5B1B07-8F04-062A-2ECF-06C9F4C9F98B}"/>
              </a:ext>
            </a:extLst>
          </p:cNvPr>
          <p:cNvSpPr>
            <a:spLocks noChangeArrowheads="1"/>
          </p:cNvSpPr>
          <p:nvPr/>
        </p:nvSpPr>
        <p:spPr bwMode="auto">
          <a:xfrm>
            <a:off x="112429" y="1124127"/>
            <a:ext cx="9649236"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lang="en-US" altLang="ja-JP" sz="2000" b="1" kern="0">
                <a:solidFill>
                  <a:srgbClr val="FFFFFF"/>
                </a:solidFill>
                <a:latin typeface="Arial" pitchFamily="34" charset="0"/>
                <a:cs typeface="Arial" pitchFamily="34" charset="0"/>
              </a:rPr>
              <a:t>LRTK</a:t>
            </a:r>
            <a:r>
              <a:rPr lang="ja-JP" altLang="en-US" sz="2000" b="1" kern="0">
                <a:solidFill>
                  <a:srgbClr val="FFFFFF"/>
                </a:solidFill>
                <a:latin typeface="Arial" pitchFamily="34" charset="0"/>
                <a:cs typeface="Arial" pitchFamily="34" charset="0"/>
              </a:rPr>
              <a:t>アプリを使った計測の方法</a:t>
            </a:r>
          </a:p>
        </p:txBody>
      </p:sp>
      <p:pic>
        <p:nvPicPr>
          <p:cNvPr id="3" name="図 2">
            <a:extLst>
              <a:ext uri="{FF2B5EF4-FFF2-40B4-BE49-F238E27FC236}">
                <a16:creationId xmlns:a16="http://schemas.microsoft.com/office/drawing/2014/main" id="{66D46808-FC01-D71A-33B0-05CE5E7577C8}"/>
              </a:ext>
            </a:extLst>
          </p:cNvPr>
          <p:cNvPicPr>
            <a:picLocks noChangeAspect="1"/>
          </p:cNvPicPr>
          <p:nvPr/>
        </p:nvPicPr>
        <p:blipFill>
          <a:blip r:embed="rId7"/>
          <a:stretch>
            <a:fillRect/>
          </a:stretch>
        </p:blipFill>
        <p:spPr>
          <a:xfrm>
            <a:off x="4953000" y="1739811"/>
            <a:ext cx="4491209" cy="2960009"/>
          </a:xfrm>
          <a:prstGeom prst="rect">
            <a:avLst/>
          </a:prstGeom>
        </p:spPr>
      </p:pic>
      <p:pic>
        <p:nvPicPr>
          <p:cNvPr id="4" name="図 3">
            <a:extLst>
              <a:ext uri="{FF2B5EF4-FFF2-40B4-BE49-F238E27FC236}">
                <a16:creationId xmlns:a16="http://schemas.microsoft.com/office/drawing/2014/main" id="{B6F12401-AF66-C2A7-B39F-8ED1EB331E1E}"/>
              </a:ext>
            </a:extLst>
          </p:cNvPr>
          <p:cNvPicPr>
            <a:picLocks noChangeAspect="1"/>
          </p:cNvPicPr>
          <p:nvPr/>
        </p:nvPicPr>
        <p:blipFill>
          <a:blip r:embed="rId8"/>
          <a:stretch>
            <a:fillRect/>
          </a:stretch>
        </p:blipFill>
        <p:spPr>
          <a:xfrm>
            <a:off x="354285" y="1739811"/>
            <a:ext cx="4510046" cy="2960009"/>
          </a:xfrm>
          <a:prstGeom prst="rect">
            <a:avLst/>
          </a:prstGeom>
        </p:spPr>
      </p:pic>
    </p:spTree>
    <p:extLst>
      <p:ext uri="{BB962C8B-B14F-4D97-AF65-F5344CB8AC3E}">
        <p14:creationId xmlns:p14="http://schemas.microsoft.com/office/powerpoint/2010/main" val="2448190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84F3E-66DC-9786-1B4D-BBE0B7C4377A}"/>
            </a:ext>
          </a:extLst>
        </p:cNvPr>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B91085F2-7591-6523-8FCD-CC74DB26C9F4}"/>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14" name="Object 13" hidden="1">
                        <a:extLst>
                          <a:ext uri="{FF2B5EF4-FFF2-40B4-BE49-F238E27FC236}">
                            <a16:creationId xmlns:a16="http://schemas.microsoft.com/office/drawing/2014/main" id="{B91085F2-7591-6523-8FCD-CC74DB26C9F4}"/>
                          </a:ext>
                        </a:extLst>
                      </p:cNvPr>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A4495578-15C4-353E-4937-B09499E9E708}"/>
              </a:ext>
            </a:extLst>
          </p:cNvPr>
          <p:cNvSpPr>
            <a:spLocks noGrp="1"/>
          </p:cNvSpPr>
          <p:nvPr>
            <p:ph type="body" sz="quarter" idx="12"/>
          </p:nvPr>
        </p:nvSpPr>
        <p:spPr>
          <a:xfrm>
            <a:off x="0" y="0"/>
            <a:ext cx="9906000" cy="404664"/>
          </a:xfrm>
        </p:spPr>
        <p:txBody>
          <a:bodyPr/>
          <a:lstStyle/>
          <a:p>
            <a:r>
              <a:rPr lang="en-US" altLang="ja-JP" sz="2000"/>
              <a:t>4 </a:t>
            </a:r>
            <a:r>
              <a:rPr lang="ja-JP" altLang="en-US" sz="2000"/>
              <a:t>精度確認試験報告書</a:t>
            </a:r>
            <a:r>
              <a:rPr lang="en-US" altLang="ja-JP" sz="2000"/>
              <a:t> </a:t>
            </a:r>
            <a:r>
              <a:rPr lang="ja-JP" altLang="en-US" sz="2000"/>
              <a:t>点群精度検証</a:t>
            </a:r>
            <a:endParaRPr lang="en-US" altLang="ja-JP" sz="2000"/>
          </a:p>
        </p:txBody>
      </p:sp>
      <p:sp>
        <p:nvSpPr>
          <p:cNvPr id="5" name="Title 1">
            <a:extLst>
              <a:ext uri="{FF2B5EF4-FFF2-40B4-BE49-F238E27FC236}">
                <a16:creationId xmlns:a16="http://schemas.microsoft.com/office/drawing/2014/main" id="{B6779E65-E16E-E86A-7DC8-DECE6C1A0402}"/>
              </a:ext>
            </a:extLst>
          </p:cNvPr>
          <p:cNvSpPr txBox="1">
            <a:spLocks/>
          </p:cNvSpPr>
          <p:nvPr/>
        </p:nvSpPr>
        <p:spPr>
          <a:xfrm>
            <a:off x="198122" y="475000"/>
            <a:ext cx="9504677" cy="615553"/>
          </a:xfrm>
          <a:prstGeom prst="rect">
            <a:avLst/>
          </a:prstGeom>
        </p:spPr>
        <p:txBody>
          <a:bodyPr vert="horz" lIns="0" tIns="0" rIns="0" bIns="0" rtlCol="0" anchor="t">
            <a:spAutoFit/>
          </a:bodyPr>
          <a:lstStyle>
            <a:lvl1pPr algn="l" defTabSz="914400" rtl="0" eaLnBrk="1" latinLnBrk="0" hangingPunct="1">
              <a:spcBef>
                <a:spcPct val="0"/>
              </a:spcBef>
              <a:buNone/>
              <a:defRPr kumimoji="1" sz="1600" b="1" kern="1200">
                <a:solidFill>
                  <a:schemeClr val="tx1"/>
                </a:solidFill>
                <a:latin typeface="Arial" pitchFamily="34" charset="0"/>
                <a:ea typeface="+mj-ea"/>
                <a:cs typeface="Arial" pitchFamily="34" charset="0"/>
              </a:defRPr>
            </a:lvl1pPr>
          </a:lstStyle>
          <a:p>
            <a:r>
              <a:rPr lang="ja-JP" altLang="en-US" sz="2000" b="1">
                <a:latin typeface="+mn-ea"/>
              </a:rPr>
              <a:t>撮影後に標定点座標と検証点座標を入力すると、</a:t>
            </a:r>
            <a:r>
              <a:rPr lang="en-US" altLang="ja-JP" sz="2000" b="1" dirty="0">
                <a:latin typeface="+mn-ea"/>
              </a:rPr>
              <a:t>1</a:t>
            </a:r>
            <a:r>
              <a:rPr lang="ja-JP" altLang="en-US" sz="2000" b="1">
                <a:latin typeface="+mn-ea"/>
              </a:rPr>
              <a:t>時間程度で</a:t>
            </a:r>
            <a:r>
              <a:rPr lang="en-US" altLang="ja-JP" sz="2000" b="1" dirty="0">
                <a:latin typeface="+mn-ea"/>
              </a:rPr>
              <a:t>LRTK</a:t>
            </a:r>
            <a:r>
              <a:rPr lang="ja-JP" altLang="en-US" sz="2000" b="1">
                <a:latin typeface="+mn-ea"/>
              </a:rPr>
              <a:t>クラウド上に点群と座標が登録されます。点群の精度帳票ダウンロードボタンを押すと、</a:t>
            </a:r>
            <a:r>
              <a:rPr lang="en-US" altLang="ja-JP" sz="2000" b="1" dirty="0" err="1">
                <a:latin typeface="+mn-ea"/>
              </a:rPr>
              <a:t>x,y,z</a:t>
            </a:r>
            <a:r>
              <a:rPr lang="ja-JP" altLang="en-US" sz="2000" b="1">
                <a:latin typeface="+mn-ea"/>
              </a:rPr>
              <a:t>誤差が表示。</a:t>
            </a:r>
            <a:endParaRPr lang="en-US" altLang="ja-JP" sz="2000" b="1" dirty="0">
              <a:latin typeface="+mn-ea"/>
            </a:endParaRPr>
          </a:p>
        </p:txBody>
      </p:sp>
      <p:sp>
        <p:nvSpPr>
          <p:cNvPr id="13" name="Content Placeholder 2">
            <a:extLst>
              <a:ext uri="{FF2B5EF4-FFF2-40B4-BE49-F238E27FC236}">
                <a16:creationId xmlns:a16="http://schemas.microsoft.com/office/drawing/2014/main" id="{A81B2C95-6994-A9A9-170C-B32D23BF2A0F}"/>
              </a:ext>
            </a:extLst>
          </p:cNvPr>
          <p:cNvSpPr txBox="1">
            <a:spLocks/>
          </p:cNvSpPr>
          <p:nvPr/>
        </p:nvSpPr>
        <p:spPr>
          <a:xfrm>
            <a:off x="116621" y="1528789"/>
            <a:ext cx="9649236" cy="4996549"/>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a:p>
            <a:pPr>
              <a:spcBef>
                <a:spcPts val="600"/>
              </a:spcBef>
            </a:pPr>
            <a:endParaRPr kumimoji="1" lang="en-US" altLang="ja-JP" sz="1600"/>
          </a:p>
        </p:txBody>
      </p:sp>
      <p:sp>
        <p:nvSpPr>
          <p:cNvPr id="2" name="Rectangle 3">
            <a:extLst>
              <a:ext uri="{FF2B5EF4-FFF2-40B4-BE49-F238E27FC236}">
                <a16:creationId xmlns:a16="http://schemas.microsoft.com/office/drawing/2014/main" id="{F5286A4F-A79A-118D-51A3-AE8A9E523201}"/>
              </a:ext>
            </a:extLst>
          </p:cNvPr>
          <p:cNvSpPr>
            <a:spLocks noChangeArrowheads="1"/>
          </p:cNvSpPr>
          <p:nvPr/>
        </p:nvSpPr>
        <p:spPr bwMode="auto">
          <a:xfrm>
            <a:off x="112429" y="1124127"/>
            <a:ext cx="9649236"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lang="en-US" altLang="ja-JP" sz="2000" b="1" kern="0" dirty="0">
                <a:solidFill>
                  <a:srgbClr val="FFFFFF"/>
                </a:solidFill>
                <a:latin typeface="Arial" pitchFamily="34" charset="0"/>
                <a:cs typeface="Arial" pitchFamily="34" charset="0"/>
              </a:rPr>
              <a:t>LRTK</a:t>
            </a:r>
            <a:r>
              <a:rPr lang="ja-JP" altLang="en-US" sz="2000" b="1" kern="0">
                <a:solidFill>
                  <a:srgbClr val="FFFFFF"/>
                </a:solidFill>
                <a:latin typeface="Arial" pitchFamily="34" charset="0"/>
                <a:cs typeface="Arial" pitchFamily="34" charset="0"/>
              </a:rPr>
              <a:t>クラウドでの点群の精度検証</a:t>
            </a:r>
          </a:p>
        </p:txBody>
      </p:sp>
      <p:pic>
        <p:nvPicPr>
          <p:cNvPr id="3" name="図 2"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BE6745D0-5218-9522-AAEE-00C2C27082F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83764" y="1810016"/>
            <a:ext cx="4953000" cy="2146974"/>
          </a:xfrm>
          <a:prstGeom prst="rect">
            <a:avLst/>
          </a:prstGeom>
        </p:spPr>
      </p:pic>
      <p:pic>
        <p:nvPicPr>
          <p:cNvPr id="4" name="図 3" descr="グラフィカル ユーザー インターフェイス が含まれている画像&#10;&#10;AI 生成コンテンツは誤りを含む可能性があります。">
            <a:extLst>
              <a:ext uri="{FF2B5EF4-FFF2-40B4-BE49-F238E27FC236}">
                <a16:creationId xmlns:a16="http://schemas.microsoft.com/office/drawing/2014/main" id="{B0951C37-2B73-8BC1-FBCC-6F14EFD3020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594776" y="1612932"/>
            <a:ext cx="4108023" cy="4695589"/>
          </a:xfrm>
          <a:prstGeom prst="rect">
            <a:avLst/>
          </a:prstGeom>
        </p:spPr>
      </p:pic>
      <p:pic>
        <p:nvPicPr>
          <p:cNvPr id="6" name="図 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68D7D96F-6A91-F6C4-A64B-612A5DF24FC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55849" y="4237293"/>
            <a:ext cx="5071784" cy="1995727"/>
          </a:xfrm>
          <a:prstGeom prst="rect">
            <a:avLst/>
          </a:prstGeom>
        </p:spPr>
      </p:pic>
      <p:sp>
        <p:nvSpPr>
          <p:cNvPr id="9" name="正方形/長方形 8">
            <a:extLst>
              <a:ext uri="{FF2B5EF4-FFF2-40B4-BE49-F238E27FC236}">
                <a16:creationId xmlns:a16="http://schemas.microsoft.com/office/drawing/2014/main" id="{C93C459E-6144-9E11-F768-8F01A9BF9466}"/>
              </a:ext>
            </a:extLst>
          </p:cNvPr>
          <p:cNvSpPr/>
          <p:nvPr/>
        </p:nvSpPr>
        <p:spPr>
          <a:xfrm>
            <a:off x="4532040" y="1997507"/>
            <a:ext cx="341964" cy="2516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
        <p:nvSpPr>
          <p:cNvPr id="10" name="正方形/長方形 9">
            <a:extLst>
              <a:ext uri="{FF2B5EF4-FFF2-40B4-BE49-F238E27FC236}">
                <a16:creationId xmlns:a16="http://schemas.microsoft.com/office/drawing/2014/main" id="{2BFE6BC7-3EAF-545F-684E-452921B635F0}"/>
              </a:ext>
            </a:extLst>
          </p:cNvPr>
          <p:cNvSpPr/>
          <p:nvPr/>
        </p:nvSpPr>
        <p:spPr>
          <a:xfrm>
            <a:off x="383764" y="4955279"/>
            <a:ext cx="2351047" cy="6737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
        <p:nvSpPr>
          <p:cNvPr id="11" name="正方形/長方形 10">
            <a:extLst>
              <a:ext uri="{FF2B5EF4-FFF2-40B4-BE49-F238E27FC236}">
                <a16:creationId xmlns:a16="http://schemas.microsoft.com/office/drawing/2014/main" id="{74D8F95E-1A3C-E4F6-6B2E-6F3D229256A2}"/>
              </a:ext>
            </a:extLst>
          </p:cNvPr>
          <p:cNvSpPr/>
          <p:nvPr/>
        </p:nvSpPr>
        <p:spPr>
          <a:xfrm>
            <a:off x="8220481" y="5728445"/>
            <a:ext cx="1175190" cy="5045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
        <p:nvSpPr>
          <p:cNvPr id="12" name="正方形/長方形 11">
            <a:extLst>
              <a:ext uri="{FF2B5EF4-FFF2-40B4-BE49-F238E27FC236}">
                <a16:creationId xmlns:a16="http://schemas.microsoft.com/office/drawing/2014/main" id="{7F24AB35-7624-5084-7A06-EF8BC9D92FE2}"/>
              </a:ext>
            </a:extLst>
          </p:cNvPr>
          <p:cNvSpPr/>
          <p:nvPr/>
        </p:nvSpPr>
        <p:spPr>
          <a:xfrm>
            <a:off x="2897315" y="2529479"/>
            <a:ext cx="2401565" cy="551090"/>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spAutoFit/>
          </a:bodyPr>
          <a:lstStyle/>
          <a:p>
            <a:r>
              <a:rPr kumimoji="1" lang="en-US" altLang="ja-JP" sz="1200" dirty="0">
                <a:solidFill>
                  <a:schemeClr val="tx1"/>
                </a:solidFill>
                <a:latin typeface="Arial" pitchFamily="34" charset="0"/>
                <a:cs typeface="Arial" pitchFamily="34" charset="0"/>
              </a:rPr>
              <a:t>①</a:t>
            </a:r>
            <a:r>
              <a:rPr kumimoji="1" lang="ja-JP" altLang="en-US" sz="1200">
                <a:solidFill>
                  <a:schemeClr val="tx1"/>
                </a:solidFill>
                <a:latin typeface="Arial" pitchFamily="34" charset="0"/>
                <a:cs typeface="Arial" pitchFamily="34" charset="0"/>
              </a:rPr>
              <a:t>点群の詳細画面にて</a:t>
            </a:r>
            <a:r>
              <a:rPr kumimoji="1" lang="en-US" altLang="ja-JP" sz="1200" dirty="0">
                <a:solidFill>
                  <a:schemeClr val="tx1"/>
                </a:solidFill>
                <a:latin typeface="Arial" pitchFamily="34" charset="0"/>
                <a:cs typeface="Arial" pitchFamily="34" charset="0"/>
              </a:rPr>
              <a:t>PDF</a:t>
            </a:r>
            <a:r>
              <a:rPr kumimoji="1" lang="ja-JP" altLang="en-US" sz="1200">
                <a:solidFill>
                  <a:schemeClr val="tx1"/>
                </a:solidFill>
                <a:latin typeface="Arial" pitchFamily="34" charset="0"/>
                <a:cs typeface="Arial" pitchFamily="34" charset="0"/>
              </a:rPr>
              <a:t>ボタンを押下</a:t>
            </a:r>
            <a:endParaRPr kumimoji="1" lang="ja-JP" altLang="en-US" sz="1200" dirty="0">
              <a:solidFill>
                <a:schemeClr val="tx1"/>
              </a:solidFill>
              <a:latin typeface="Arial" pitchFamily="34" charset="0"/>
              <a:cs typeface="Arial" pitchFamily="34" charset="0"/>
            </a:endParaRPr>
          </a:p>
        </p:txBody>
      </p:sp>
      <p:sp>
        <p:nvSpPr>
          <p:cNvPr id="15" name="正方形/長方形 14">
            <a:extLst>
              <a:ext uri="{FF2B5EF4-FFF2-40B4-BE49-F238E27FC236}">
                <a16:creationId xmlns:a16="http://schemas.microsoft.com/office/drawing/2014/main" id="{FD481433-300D-977E-D46B-8540A1F6A0C0}"/>
              </a:ext>
            </a:extLst>
          </p:cNvPr>
          <p:cNvSpPr/>
          <p:nvPr/>
        </p:nvSpPr>
        <p:spPr>
          <a:xfrm>
            <a:off x="827480" y="5681930"/>
            <a:ext cx="3794854" cy="735756"/>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spAutoFit/>
          </a:bodyPr>
          <a:lstStyle/>
          <a:p>
            <a:r>
              <a:rPr kumimoji="1" lang="en-US" altLang="ja-JP" sz="1200" dirty="0">
                <a:solidFill>
                  <a:schemeClr val="tx1"/>
                </a:solidFill>
                <a:latin typeface="Arial" pitchFamily="34" charset="0"/>
                <a:cs typeface="Arial" pitchFamily="34" charset="0"/>
              </a:rPr>
              <a:t>②</a:t>
            </a:r>
            <a:r>
              <a:rPr kumimoji="1" lang="ja-JP" altLang="en-US" sz="1200">
                <a:solidFill>
                  <a:schemeClr val="tx1"/>
                </a:solidFill>
                <a:latin typeface="Arial" pitchFamily="34" charset="0"/>
                <a:cs typeface="Arial" pitchFamily="34" charset="0"/>
              </a:rPr>
              <a:t>検証点の点群上の座標・入力値の座標のペアを選択。</a:t>
            </a:r>
            <a:endParaRPr kumimoji="1" lang="en-US" altLang="ja-JP" sz="1200" dirty="0">
              <a:solidFill>
                <a:schemeClr val="tx1"/>
              </a:solidFill>
              <a:latin typeface="Arial" pitchFamily="34" charset="0"/>
              <a:cs typeface="Arial" pitchFamily="34" charset="0"/>
            </a:endParaRPr>
          </a:p>
          <a:p>
            <a:r>
              <a:rPr kumimoji="1" lang="ja-JP" altLang="en-US" sz="1200">
                <a:solidFill>
                  <a:schemeClr val="tx1"/>
                </a:solidFill>
                <a:latin typeface="Arial" pitchFamily="34" charset="0"/>
                <a:cs typeface="Arial" pitchFamily="34" charset="0"/>
              </a:rPr>
              <a:t>標定点を使った点群作成時にこれらの座標もクラウドに登録されている。入力後に作成ボタンを押下。</a:t>
            </a:r>
            <a:endParaRPr kumimoji="1" lang="ja-JP" altLang="en-US" sz="1200" dirty="0">
              <a:solidFill>
                <a:schemeClr val="tx1"/>
              </a:solidFill>
              <a:latin typeface="Arial" pitchFamily="34" charset="0"/>
              <a:cs typeface="Arial" pitchFamily="34" charset="0"/>
            </a:endParaRPr>
          </a:p>
        </p:txBody>
      </p:sp>
      <p:sp>
        <p:nvSpPr>
          <p:cNvPr id="16" name="正方形/長方形 15">
            <a:extLst>
              <a:ext uri="{FF2B5EF4-FFF2-40B4-BE49-F238E27FC236}">
                <a16:creationId xmlns:a16="http://schemas.microsoft.com/office/drawing/2014/main" id="{33E7FE1D-EF42-F6D7-4953-123600B4F10E}"/>
              </a:ext>
            </a:extLst>
          </p:cNvPr>
          <p:cNvSpPr/>
          <p:nvPr/>
        </p:nvSpPr>
        <p:spPr>
          <a:xfrm>
            <a:off x="5751360" y="4959611"/>
            <a:ext cx="3794854" cy="551090"/>
          </a:xfrm>
          <a:prstGeom prst="rect">
            <a:avLst/>
          </a:prstGeom>
          <a:solidFill>
            <a:schemeClr val="bg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spAutoFit/>
          </a:bodyPr>
          <a:lstStyle/>
          <a:p>
            <a:r>
              <a:rPr kumimoji="1" lang="en-US" altLang="ja-JP" sz="1200" dirty="0">
                <a:solidFill>
                  <a:schemeClr val="tx1"/>
                </a:solidFill>
                <a:latin typeface="Arial" pitchFamily="34" charset="0"/>
                <a:cs typeface="Arial" pitchFamily="34" charset="0"/>
              </a:rPr>
              <a:t>③</a:t>
            </a:r>
            <a:r>
              <a:rPr kumimoji="1" lang="ja-JP" altLang="en-US" sz="1200">
                <a:solidFill>
                  <a:schemeClr val="tx1"/>
                </a:solidFill>
                <a:latin typeface="Arial" pitchFamily="34" charset="0"/>
                <a:cs typeface="Arial" pitchFamily="34" charset="0"/>
              </a:rPr>
              <a:t>ダウンロードした</a:t>
            </a:r>
            <a:r>
              <a:rPr kumimoji="1" lang="en-US" altLang="ja-JP" sz="1200" dirty="0">
                <a:solidFill>
                  <a:schemeClr val="tx1"/>
                </a:solidFill>
                <a:latin typeface="Arial" pitchFamily="34" charset="0"/>
                <a:cs typeface="Arial" pitchFamily="34" charset="0"/>
              </a:rPr>
              <a:t>pdf</a:t>
            </a:r>
            <a:r>
              <a:rPr kumimoji="1" lang="ja-JP" altLang="en-US" sz="1200">
                <a:solidFill>
                  <a:schemeClr val="tx1"/>
                </a:solidFill>
                <a:latin typeface="Arial" pitchFamily="34" charset="0"/>
                <a:cs typeface="Arial" pitchFamily="34" charset="0"/>
              </a:rPr>
              <a:t>に</a:t>
            </a:r>
            <a:endParaRPr kumimoji="1" lang="en-US" altLang="ja-JP" sz="1200" dirty="0">
              <a:solidFill>
                <a:schemeClr val="tx1"/>
              </a:solidFill>
              <a:latin typeface="Arial" pitchFamily="34" charset="0"/>
              <a:cs typeface="Arial" pitchFamily="34" charset="0"/>
            </a:endParaRPr>
          </a:p>
          <a:p>
            <a:r>
              <a:rPr kumimoji="1" lang="ja-JP" altLang="en-US" sz="1200">
                <a:solidFill>
                  <a:schemeClr val="tx1"/>
                </a:solidFill>
                <a:latin typeface="Arial" pitchFamily="34" charset="0"/>
                <a:cs typeface="Arial" pitchFamily="34" charset="0"/>
              </a:rPr>
              <a:t>検証点ごとの</a:t>
            </a:r>
            <a:r>
              <a:rPr kumimoji="1" lang="en-US" altLang="ja-JP" sz="1200" dirty="0">
                <a:solidFill>
                  <a:schemeClr val="tx1"/>
                </a:solidFill>
                <a:latin typeface="Arial" pitchFamily="34" charset="0"/>
                <a:cs typeface="Arial" pitchFamily="34" charset="0"/>
              </a:rPr>
              <a:t>x, y, z</a:t>
            </a:r>
            <a:r>
              <a:rPr kumimoji="1" lang="ja-JP" altLang="en-US" sz="1200">
                <a:solidFill>
                  <a:schemeClr val="tx1"/>
                </a:solidFill>
                <a:latin typeface="Arial" pitchFamily="34" charset="0"/>
                <a:cs typeface="Arial" pitchFamily="34" charset="0"/>
              </a:rPr>
              <a:t>誤差が表示されれば成功。</a:t>
            </a:r>
            <a:endParaRPr kumimoji="1" lang="ja-JP" altLang="en-US"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9679380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3 - &amp;quot;Main contents slide (highlight chapter in use with fill and bold font and remove guide borders when completed)&amp;quot;&quot;/&gt;&lt;property id=&quot;20307&quot; value=&quot;256&quot;/&gt;&lt;/object&gt;&lt;object type=&quot;3&quot; unique_id=&quot;10006&quot;&gt;&lt;property id=&quot;20148&quot; value=&quot;5&quot;/&gt;&lt;property id=&quot;20300&quot; value=&quot;Slide 4 - &amp;quot;Sub-level contents slide if required (remove guide borders when completed)&amp;quot;&quot;/&gt;&lt;property id=&quot;20307&quot; value=&quot;258&quot;/&gt;&lt;/object&gt;&lt;object type=&quot;3&quot; unique_id=&quot;10007&quot;&gt;&lt;property id=&quot;20148&quot; value=&quot;5&quot;/&gt;&lt;property id=&quot;20300&quot; value=&quot;Slide 5 - &amp;quot;Example blank slide&amp;quot;&quot;/&gt;&lt;property id=&quot;20307&quot; value=&quot;260&quot;/&gt;&lt;/object&gt;&lt;object type=&quot;3&quot; unique_id=&quot;10008&quot;&gt;&lt;property id=&quot;20148&quot; value=&quot;5&quot;/&gt;&lt;property id=&quot;20300&quot; value=&quot;Slide 6 - &amp;quot;Example single monopoly card&amp;quot;&quot;/&gt;&lt;property id=&quot;20307&quot; value=&quot;259&quot;/&gt;&lt;/object&gt;&lt;object type=&quot;3&quot; unique_id=&quot;10009&quot;&gt;&lt;property id=&quot;20148&quot; value=&quot;5&quot;/&gt;&lt;property id=&quot;20300&quot; value=&quot;Slide 7 - &amp;quot;Example monopoly cards&amp;quot;&quot;/&gt;&lt;property id=&quot;20307&quot; value=&quot;261&quot;/&gt;&lt;/object&gt;&lt;object type=&quot;3&quot; unique_id=&quot;10010&quot;&gt;&lt;property id=&quot;20148&quot; value=&quot;5&quot;/&gt;&lt;property id=&quot;20300&quot; value=&quot;Slide 8 - &amp;quot;Example two column page&amp;quot;&quot;/&gt;&lt;property id=&quot;20307&quot; value=&quot;262&quot;/&gt;&lt;/object&gt;&lt;object type=&quot;3&quot; unique_id=&quot;10011&quot;&gt;&lt;property id=&quot;20148&quot; value=&quot;5&quot;/&gt;&lt;property id=&quot;20300&quot; value=&quot;Slide 9 - &amp;quot;Example table&amp;quot;&quot;/&gt;&lt;property id=&quot;20307&quot; value=&quot;263&quot;/&gt;&lt;/object&gt;&lt;object type=&quot;3&quot; unique_id=&quot;10012&quot;&gt;&lt;property id=&quot;20148&quot; value=&quot;5&quot;/&gt;&lt;property id=&quot;20300&quot; value=&quot;Slide 10 - &amp;quot;Notice&amp;quot;&quot;/&gt;&lt;property id=&quot;20307&quot; value=&quot;272&quot;/&gt;&lt;/object&gt;&lt;object type=&quot;3&quot; unique_id=&quot;10013&quot;&gt;&lt;property id=&quot;20148&quot; value=&quot;5&quot;/&gt;&lt;property id=&quot;20300&quot; value=&quot;Slide 11 - &amp;quot;Summary introduction&amp;quot;&quot;/&gt;&lt;property id=&quot;20307&quot; value=&quot;264&quot;/&gt;&lt;/object&gt;&lt;object type=&quot;3&quot; unique_id=&quot;10014&quot;&gt;&lt;property id=&quot;20148&quot; value=&quot;5&quot;/&gt;&lt;property id=&quot;20300&quot; value=&quot;Slide 12 - &amp;quot;Small copy of introduction graphic in top right hand corner &amp;quot;&quot;/&gt;&lt;property id=&quot;20307&quot; value=&quot;265&quot;/&gt;&lt;/object&gt;&lt;object type=&quot;3&quot; unique_id=&quot;10015&quot;&gt;&lt;property id=&quot;20148&quot; value=&quot;5&quot;/&gt;&lt;property id=&quot;20300&quot; value=&quot;Slide 13 - &amp;quot;Second section etc&amp;quot;&quot;/&gt;&lt;property id=&quot;20307&quot; value=&quot;266&quot;/&gt;&lt;/object&gt;&lt;object type=&quot;3&quot; unique_id=&quot;10016&quot;&gt;&lt;property id=&quot;20148&quot; value=&quot;5&quot;/&gt;&lt;property id=&quot;20300&quot; value=&quot;Slide 14 - &amp;quot;Brief explanation of client’s situation&amp;quot;&quot;/&gt;&lt;property id=&quot;20307&quot; value=&quot;267&quot;/&gt;&lt;/object&gt;&lt;object type=&quot;3&quot; unique_id=&quot;10017&quot;&gt;&lt;property id=&quot;20148&quot; value=&quot;5&quot;/&gt;&lt;property id=&quot;20300&quot; value=&quot;Slide 17 - &amp;quot;If you decide to use one biography per slide, you may wish expand on relevant experience and qualifications, furth&quot;/&gt;&lt;property id=&quot;20307&quot; value=&quot;268&quot;/&gt;&lt;/object&gt;&lt;object type=&quot;3&quot; unique_id=&quot;10018&quot;&gt;&lt;property id=&quot;20148&quot; value=&quot;5&quot;/&gt;&lt;property id=&quot;20300&quot; value=&quot;Slide 18&quot;/&gt;&lt;property id=&quot;20307&quot; value=&quot;269&quot;/&gt;&lt;/object&gt;&lt;object type=&quot;3&quot; unique_id=&quot;10019&quot;&gt;&lt;property id=&quot;20148&quot; value=&quot;5&quot;/&gt;&lt;property id=&quot;20300&quot; value=&quot;Slide 19&quot;/&gt;&lt;property id=&quot;20307&quot; value=&quot;270&quot;/&gt;&lt;/object&gt;&lt;object type=&quot;3&quot; unique_id=&quot;10020&quot;&gt;&lt;property id=&quot;20148&quot; value=&quot;5&quot;/&gt;&lt;property id=&quot;20300&quot; value=&quot;Slide 15 - &amp;quot;Qualifications will use the standard format detailed below, the number of quals per slide can be varied depending &quot;/&gt;&lt;property id=&quot;20307&quot; value=&quot;273&quot;/&gt;&lt;/object&gt;&lt;object type=&quot;3&quot; unique_id=&quot;10021&quot;&gt;&lt;property id=&quot;20148&quot; value=&quot;5&quot;/&gt;&lt;property id=&quot;20300&quot; value=&quot;Slide 16 - &amp;quot;The example below shows how the slide will look if two quals are combined on a slide, the text size has been reduc&quot;/&gt;&lt;property id=&quot;20307&quot; value=&quot;274&quot;/&gt;&lt;/object&gt;&lt;object type=&quot;3&quot; unique_id=&quot;10062&quot;&gt;&lt;property id=&quot;20148&quot; value=&quot;5&quot;/&gt;&lt;property id=&quot;20300&quot; value=&quot;Slide 2&quot;/&gt;&lt;property id=&quot;20307&quot; value=&quot;276&quot;/&gt;&lt;/object&gt;&lt;object type=&quot;3&quot; unique_id=&quot;10063&quot;&gt;&lt;property id=&quot;20148&quot; value=&quot;5&quot;/&gt;&lt;property id=&quot;20300&quot; value=&quot;Slide 20&quot;/&gt;&lt;property id=&quot;20307&quot; value=&quot;275&quot;/&gt;&lt;/object&gt;&lt;/object&gt;&lt;/object&gt;&lt;/database&gt;"/>
  <p:tag name="THINKCELLUNDODONOTDELETE" val="2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7PtKOPU6EeOWltNt1p5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Lefixea_Slidemaster_color">
      <a:dk1>
        <a:srgbClr val="033273"/>
      </a:dk1>
      <a:lt1>
        <a:srgbClr val="FFFFFF"/>
      </a:lt1>
      <a:dk2>
        <a:srgbClr val="033273"/>
      </a:dk2>
      <a:lt2>
        <a:srgbClr val="808080"/>
      </a:lt2>
      <a:accent1>
        <a:srgbClr val="033273"/>
      </a:accent1>
      <a:accent2>
        <a:srgbClr val="C0CCDC"/>
      </a:accent2>
      <a:accent3>
        <a:srgbClr val="BFBFBF"/>
      </a:accent3>
      <a:accent4>
        <a:srgbClr val="8199B9"/>
      </a:accent4>
      <a:accent5>
        <a:srgbClr val="FFE280"/>
      </a:accent5>
      <a:accent6>
        <a:srgbClr val="FFC500"/>
      </a:accent6>
      <a:hlink>
        <a:srgbClr val="8199B9"/>
      </a:hlink>
      <a:folHlink>
        <a:srgbClr val="4165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969696"/>
          </a:solidFill>
        </a:ln>
      </a:spPr>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defPPr algn="ctr">
          <a:defRPr sz="12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ln w="12700">
          <a:noFill/>
        </a:ln>
      </a:spPr>
      <a:bodyPr wrap="square" rtlCol="0">
        <a:spAutoFit/>
      </a:bodyPr>
      <a:lstStyle>
        <a:defPPr>
          <a:defRPr sz="1400" dirty="0" err="1" smtClean="0">
            <a:latin typeface="Arial" pitchFamily="34" charset="0"/>
            <a:cs typeface="Arial" pitchFamily="34" charset="0"/>
          </a:defRPr>
        </a:defPPr>
      </a:lstStyle>
    </a:txDef>
  </a:objectDefaults>
  <a:extraClrSchemeLst/>
  <a:custClrLst>
    <a:custClr name="Custom Color 1">
      <a:srgbClr val="3E7898"/>
    </a:custClr>
    <a:custClr name="Custom Color 2">
      <a:srgbClr val="000000"/>
    </a:custClr>
    <a:custClr name="Custom Color 3">
      <a:srgbClr val="4D4D4D"/>
    </a:custClr>
    <a:custClr name="Custom Color 4">
      <a:srgbClr val="969696"/>
    </a:custClr>
    <a:custClr name="Custom Color 5">
      <a:srgbClr val="EAEAEA"/>
    </a:custClr>
    <a:custClr name="Custom Color 6">
      <a:srgbClr val="6EB66E"/>
    </a:custClr>
    <a:custClr name="Custom Color 7">
      <a:srgbClr val="CC0000"/>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be659c1-1e65-4eae-85b0-0af5fc8e561f" xsi:nil="true"/>
    <lcf76f155ced4ddcb4097134ff3c332f xmlns="2e755cc5-ae56-4e79-a283-74a644d3c47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302B644A1E68DC42A590C3945CED365A" ma:contentTypeVersion="19" ma:contentTypeDescription="新しいドキュメントを作成します。" ma:contentTypeScope="" ma:versionID="b3c32f4fbf795f08b097094405e687f6">
  <xsd:schema xmlns:xsd="http://www.w3.org/2001/XMLSchema" xmlns:xs="http://www.w3.org/2001/XMLSchema" xmlns:p="http://schemas.microsoft.com/office/2006/metadata/properties" xmlns:ns2="2e755cc5-ae56-4e79-a283-74a644d3c476" xmlns:ns3="3be659c1-1e65-4eae-85b0-0af5fc8e561f" targetNamespace="http://schemas.microsoft.com/office/2006/metadata/properties" ma:root="true" ma:fieldsID="1f6aa8536d8c3edf7de6ac22fa7679ff" ns2:_="" ns3:_="">
    <xsd:import namespace="2e755cc5-ae56-4e79-a283-74a644d3c476"/>
    <xsd:import namespace="3be659c1-1e65-4eae-85b0-0af5fc8e56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755cc5-ae56-4e79-a283-74a644d3c4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1665e6cc-e37a-4638-91fc-33584722f50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e659c1-1e65-4eae-85b0-0af5fc8e561f"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a04a36d7-f3c9-4e8b-8661-9b695c2d354a}" ma:internalName="TaxCatchAll" ma:showField="CatchAllData" ma:web="3be659c1-1e65-4eae-85b0-0af5fc8e561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7CCE53-F78D-4413-93A3-A63F00E88DFA}">
  <ds:schemaRefs>
    <ds:schemaRef ds:uri="http://schemas.microsoft.com/sharepoint/v3/contenttype/forms"/>
  </ds:schemaRefs>
</ds:datastoreItem>
</file>

<file path=customXml/itemProps2.xml><?xml version="1.0" encoding="utf-8"?>
<ds:datastoreItem xmlns:ds="http://schemas.openxmlformats.org/officeDocument/2006/customXml" ds:itemID="{B96C0B64-CC77-4295-A054-9AC2C677586E}">
  <ds:schemaRefs>
    <ds:schemaRef ds:uri="http://purl.org/dc/elements/1.1/"/>
    <ds:schemaRef ds:uri="http://www.w3.org/XML/1998/namespace"/>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3be659c1-1e65-4eae-85b0-0af5fc8e561f"/>
    <ds:schemaRef ds:uri="2e755cc5-ae56-4e79-a283-74a644d3c476"/>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FA38627B-2BD3-4845-96E4-42B5A0E3E3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755cc5-ae56-4e79-a283-74a644d3c476"/>
    <ds:schemaRef ds:uri="3be659c1-1e65-4eae-85b0-0af5fc8e56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219</TotalTime>
  <Words>1235</Words>
  <Application>Microsoft Macintosh PowerPoint</Application>
  <PresentationFormat>A4 210 x 297 mm</PresentationFormat>
  <Paragraphs>295</Paragraphs>
  <Slides>12</Slides>
  <Notes>11</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12</vt:i4>
      </vt:variant>
    </vt:vector>
  </HeadingPairs>
  <TitlesOfParts>
    <vt:vector size="18" baseType="lpstr">
      <vt:lpstr>游ゴシック</vt:lpstr>
      <vt:lpstr>Arial</vt:lpstr>
      <vt:lpstr>Calibri</vt:lpstr>
      <vt:lpstr>Wingdings</vt:lpstr>
      <vt:lpstr>Blank</vt:lpstr>
      <vt:lpstr>think-cell Slide</vt:lpstr>
      <vt:lpstr>LRTKによる3D出来形管理を完全サポート 納品に必要な資料をご提供</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Arthur D. Little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Intern01</dc:creator>
  <cp:lastModifiedBy>Matsubara Tomoaki</cp:lastModifiedBy>
  <cp:revision>3</cp:revision>
  <cp:lastPrinted>2025-07-04T01:36:42Z</cp:lastPrinted>
  <dcterms:created xsi:type="dcterms:W3CDTF">2014-10-07T10:58:16Z</dcterms:created>
  <dcterms:modified xsi:type="dcterms:W3CDTF">2026-01-13T07:43:40Z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0x010100302B644A1E68DC42A590C3945CED365A</vt:lpwstr>
  </property>
  <property fmtid="{D5CDD505-2E9C-101B-9397-08002B2CF9AE}" pid="3" name="Order">
    <vt:r8>2072800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ediaServiceImageTags">
    <vt:lpwstr/>
  </property>
</Properties>
</file>